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2.xml" ContentType="application/vnd.openxmlformats-officedocument.them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 id="2147483741" r:id="rId2"/>
  </p:sldMasterIdLst>
  <p:notesMasterIdLst>
    <p:notesMasterId r:id="rId16"/>
  </p:notesMasterIdLst>
  <p:sldIdLst>
    <p:sldId id="2145705640" r:id="rId3"/>
    <p:sldId id="2147469775" r:id="rId4"/>
    <p:sldId id="2147469774" r:id="rId5"/>
    <p:sldId id="2147469778" r:id="rId6"/>
    <p:sldId id="2147469772" r:id="rId7"/>
    <p:sldId id="2147469776" r:id="rId8"/>
    <p:sldId id="2147469779" r:id="rId9"/>
    <p:sldId id="2147469782" r:id="rId10"/>
    <p:sldId id="2147469784" r:id="rId11"/>
    <p:sldId id="2147469786" r:id="rId12"/>
    <p:sldId id="2147469787" r:id="rId13"/>
    <p:sldId id="2147469788" r:id="rId14"/>
    <p:sldId id="214746978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F2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598" autoAdjust="0"/>
  </p:normalViewPr>
  <p:slideViewPr>
    <p:cSldViewPr snapToGrid="0">
      <p:cViewPr>
        <p:scale>
          <a:sx n="50" d="100"/>
          <a:sy n="50" d="100"/>
        </p:scale>
        <p:origin x="1284"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3B069E4-1E1E-4297-8C79-0701DC5C8BA6}" type="doc">
      <dgm:prSet loTypeId="urn:microsoft.com/office/officeart/2008/layout/LinedList" loCatId="list" qsTypeId="urn:microsoft.com/office/officeart/2005/8/quickstyle/simple2" qsCatId="simple" csTypeId="urn:microsoft.com/office/officeart/2005/8/colors/accent1_2" csCatId="accent1" phldr="1"/>
      <dgm:spPr/>
      <dgm:t>
        <a:bodyPr/>
        <a:lstStyle/>
        <a:p>
          <a:endParaRPr lang="en-US"/>
        </a:p>
      </dgm:t>
    </dgm:pt>
    <dgm:pt modelId="{800B8EBF-778C-4CD7-A7F0-A7215E25C89A}">
      <dgm:prSet custT="1"/>
      <dgm:spPr/>
      <dgm:t>
        <a:bodyPr/>
        <a:lstStyle/>
        <a:p>
          <a:r>
            <a:rPr lang="en-US" sz="2800" i="0" baseline="0" dirty="0">
              <a:latin typeface="Times New Roman" panose="02020603050405020304" pitchFamily="18" charset="0"/>
              <a:cs typeface="Times New Roman" panose="02020603050405020304" pitchFamily="18" charset="0"/>
            </a:rPr>
            <a:t>IPMI </a:t>
          </a:r>
          <a:endParaRPr lang="en-US" sz="2800" dirty="0">
            <a:latin typeface="Times New Roman" panose="02020603050405020304" pitchFamily="18" charset="0"/>
            <a:cs typeface="Times New Roman" panose="02020603050405020304" pitchFamily="18" charset="0"/>
          </a:endParaRPr>
        </a:p>
      </dgm:t>
    </dgm:pt>
    <dgm:pt modelId="{4BAB9E80-07B4-4308-AFEC-8223107DF907}" type="parTrans" cxnId="{7256D026-13EF-442F-9F49-4C0AD0D84FDC}">
      <dgm:prSet/>
      <dgm:spPr/>
      <dgm:t>
        <a:bodyPr/>
        <a:lstStyle/>
        <a:p>
          <a:endParaRPr lang="en-US"/>
        </a:p>
      </dgm:t>
    </dgm:pt>
    <dgm:pt modelId="{78E27F3D-AA90-476C-85D6-5E0FBDFD5AB2}" type="sibTrans" cxnId="{7256D026-13EF-442F-9F49-4C0AD0D84FDC}">
      <dgm:prSet/>
      <dgm:spPr/>
      <dgm:t>
        <a:bodyPr/>
        <a:lstStyle/>
        <a:p>
          <a:endParaRPr lang="en-US"/>
        </a:p>
      </dgm:t>
    </dgm:pt>
    <dgm:pt modelId="{FCC34D60-109B-49E4-925B-08E38D8B2398}">
      <dgm:prSet custT="1"/>
      <dgm:spPr/>
      <dgm:t>
        <a:bodyPr/>
        <a:lstStyle/>
        <a:p>
          <a:r>
            <a:rPr lang="en-US" sz="2800" i="0" baseline="0" dirty="0">
              <a:latin typeface="Times New Roman" panose="02020603050405020304" pitchFamily="18" charset="0"/>
              <a:cs typeface="Times New Roman" panose="02020603050405020304" pitchFamily="18" charset="0"/>
            </a:rPr>
            <a:t>Redfish </a:t>
          </a:r>
          <a:endParaRPr lang="en-US" sz="2800" dirty="0">
            <a:latin typeface="Times New Roman" panose="02020603050405020304" pitchFamily="18" charset="0"/>
            <a:cs typeface="Times New Roman" panose="02020603050405020304" pitchFamily="18" charset="0"/>
          </a:endParaRPr>
        </a:p>
      </dgm:t>
    </dgm:pt>
    <dgm:pt modelId="{4C67FA58-7CCB-45A1-89F0-84873D520A86}" type="parTrans" cxnId="{42731279-8E1C-462E-ACD7-8875238B24A4}">
      <dgm:prSet/>
      <dgm:spPr/>
      <dgm:t>
        <a:bodyPr/>
        <a:lstStyle/>
        <a:p>
          <a:endParaRPr lang="en-US"/>
        </a:p>
      </dgm:t>
    </dgm:pt>
    <dgm:pt modelId="{433BB8F3-8496-4087-AC6D-A24AD272699B}" type="sibTrans" cxnId="{42731279-8E1C-462E-ACD7-8875238B24A4}">
      <dgm:prSet/>
      <dgm:spPr/>
      <dgm:t>
        <a:bodyPr/>
        <a:lstStyle/>
        <a:p>
          <a:endParaRPr lang="en-US"/>
        </a:p>
      </dgm:t>
    </dgm:pt>
    <dgm:pt modelId="{CC6DF6DF-32C8-489D-9286-D5CFC0FD64F2}">
      <dgm:prSet custT="1"/>
      <dgm:spPr/>
      <dgm:t>
        <a:bodyPr/>
        <a:lstStyle/>
        <a:p>
          <a:r>
            <a:rPr lang="en-US" sz="2800" i="0" baseline="0" dirty="0">
              <a:latin typeface="Times New Roman" panose="02020603050405020304" pitchFamily="18" charset="0"/>
              <a:cs typeface="Times New Roman" panose="02020603050405020304" pitchFamily="18" charset="0"/>
            </a:rPr>
            <a:t>MCTP </a:t>
          </a:r>
          <a:endParaRPr lang="en-US" sz="2800" dirty="0">
            <a:latin typeface="Times New Roman" panose="02020603050405020304" pitchFamily="18" charset="0"/>
            <a:cs typeface="Times New Roman" panose="02020603050405020304" pitchFamily="18" charset="0"/>
          </a:endParaRPr>
        </a:p>
      </dgm:t>
    </dgm:pt>
    <dgm:pt modelId="{641DAA62-75EF-4195-A04A-C3C71C6B5E22}" type="parTrans" cxnId="{308C2B0D-29D6-445F-8182-C97FA2E58CA4}">
      <dgm:prSet/>
      <dgm:spPr/>
      <dgm:t>
        <a:bodyPr/>
        <a:lstStyle/>
        <a:p>
          <a:endParaRPr lang="en-US"/>
        </a:p>
      </dgm:t>
    </dgm:pt>
    <dgm:pt modelId="{8F12B2C6-0B2E-4B69-85C0-6D93766FC103}" type="sibTrans" cxnId="{308C2B0D-29D6-445F-8182-C97FA2E58CA4}">
      <dgm:prSet/>
      <dgm:spPr/>
      <dgm:t>
        <a:bodyPr/>
        <a:lstStyle/>
        <a:p>
          <a:endParaRPr lang="en-US"/>
        </a:p>
      </dgm:t>
    </dgm:pt>
    <dgm:pt modelId="{28BC9583-0BCE-416D-85D2-3C015256FF05}">
      <dgm:prSet custT="1"/>
      <dgm:spPr/>
      <dgm:t>
        <a:bodyPr/>
        <a:lstStyle/>
        <a:p>
          <a:r>
            <a:rPr lang="en-US" sz="2800" i="0" baseline="0" dirty="0">
              <a:latin typeface="Times New Roman" panose="02020603050405020304" pitchFamily="18" charset="0"/>
              <a:cs typeface="Times New Roman" panose="02020603050405020304" pitchFamily="18" charset="0"/>
            </a:rPr>
            <a:t>PLDM </a:t>
          </a:r>
          <a:endParaRPr lang="en-US" sz="2800" dirty="0">
            <a:latin typeface="Times New Roman" panose="02020603050405020304" pitchFamily="18" charset="0"/>
            <a:cs typeface="Times New Roman" panose="02020603050405020304" pitchFamily="18" charset="0"/>
          </a:endParaRPr>
        </a:p>
      </dgm:t>
    </dgm:pt>
    <dgm:pt modelId="{53934640-150A-4F48-8D18-75DBE8222BCA}" type="parTrans" cxnId="{0CCEAD85-91C1-485E-B2ED-916AF6C79A9B}">
      <dgm:prSet/>
      <dgm:spPr/>
      <dgm:t>
        <a:bodyPr/>
        <a:lstStyle/>
        <a:p>
          <a:endParaRPr lang="en-US"/>
        </a:p>
      </dgm:t>
    </dgm:pt>
    <dgm:pt modelId="{944CBBC4-0DD2-4A11-B143-C741AEE0D3D7}" type="sibTrans" cxnId="{0CCEAD85-91C1-485E-B2ED-916AF6C79A9B}">
      <dgm:prSet/>
      <dgm:spPr/>
      <dgm:t>
        <a:bodyPr/>
        <a:lstStyle/>
        <a:p>
          <a:endParaRPr lang="en-US"/>
        </a:p>
      </dgm:t>
    </dgm:pt>
    <dgm:pt modelId="{B82E8C53-B466-4899-8A9B-6235787CABA5}">
      <dgm:prSet custT="1"/>
      <dgm:spPr/>
      <dgm:t>
        <a:bodyPr/>
        <a:lstStyle/>
        <a:p>
          <a:r>
            <a:rPr lang="en-US" sz="2800" i="0" baseline="0" dirty="0">
              <a:latin typeface="Times New Roman" panose="02020603050405020304" pitchFamily="18" charset="0"/>
              <a:cs typeface="Times New Roman" panose="02020603050405020304" pitchFamily="18" charset="0"/>
            </a:rPr>
            <a:t>Use Cases in OpenBMC</a:t>
          </a:r>
          <a:endParaRPr lang="en-US" sz="2800" dirty="0">
            <a:latin typeface="Times New Roman" panose="02020603050405020304" pitchFamily="18" charset="0"/>
            <a:cs typeface="Times New Roman" panose="02020603050405020304" pitchFamily="18" charset="0"/>
          </a:endParaRPr>
        </a:p>
      </dgm:t>
    </dgm:pt>
    <dgm:pt modelId="{2EB96BB1-D827-459A-A839-827E8C9928FB}" type="parTrans" cxnId="{D74C6893-794F-4E24-B85C-776598FBCAB4}">
      <dgm:prSet/>
      <dgm:spPr/>
      <dgm:t>
        <a:bodyPr/>
        <a:lstStyle/>
        <a:p>
          <a:endParaRPr lang="en-US"/>
        </a:p>
      </dgm:t>
    </dgm:pt>
    <dgm:pt modelId="{94D52F47-665A-43F5-BC62-DAA69E6494B5}" type="sibTrans" cxnId="{D74C6893-794F-4E24-B85C-776598FBCAB4}">
      <dgm:prSet/>
      <dgm:spPr/>
      <dgm:t>
        <a:bodyPr/>
        <a:lstStyle/>
        <a:p>
          <a:endParaRPr lang="en-US"/>
        </a:p>
      </dgm:t>
    </dgm:pt>
    <dgm:pt modelId="{F3699C28-93F5-49AA-AD1F-A3D135B1209F}" type="pres">
      <dgm:prSet presAssocID="{73B069E4-1E1E-4297-8C79-0701DC5C8BA6}" presName="vert0" presStyleCnt="0">
        <dgm:presLayoutVars>
          <dgm:dir/>
          <dgm:animOne val="branch"/>
          <dgm:animLvl val="lvl"/>
        </dgm:presLayoutVars>
      </dgm:prSet>
      <dgm:spPr/>
    </dgm:pt>
    <dgm:pt modelId="{9DFFCA29-52E1-415C-9DE8-140B4D3FE93A}" type="pres">
      <dgm:prSet presAssocID="{800B8EBF-778C-4CD7-A7F0-A7215E25C89A}" presName="thickLine" presStyleLbl="alignNode1" presStyleIdx="0" presStyleCnt="5"/>
      <dgm:spPr/>
    </dgm:pt>
    <dgm:pt modelId="{DD622DF3-D28A-4828-9922-B38B19EDE989}" type="pres">
      <dgm:prSet presAssocID="{800B8EBF-778C-4CD7-A7F0-A7215E25C89A}" presName="horz1" presStyleCnt="0"/>
      <dgm:spPr/>
    </dgm:pt>
    <dgm:pt modelId="{F04BDC46-8622-441F-9222-44738F31201B}" type="pres">
      <dgm:prSet presAssocID="{800B8EBF-778C-4CD7-A7F0-A7215E25C89A}" presName="tx1" presStyleLbl="revTx" presStyleIdx="0" presStyleCnt="5"/>
      <dgm:spPr/>
    </dgm:pt>
    <dgm:pt modelId="{7C89BDCC-AF52-4C9F-A4F2-54CC883DAAB4}" type="pres">
      <dgm:prSet presAssocID="{800B8EBF-778C-4CD7-A7F0-A7215E25C89A}" presName="vert1" presStyleCnt="0"/>
      <dgm:spPr/>
    </dgm:pt>
    <dgm:pt modelId="{B0EFE7F6-6AAE-4A33-AE0F-10BEDCBF5EF7}" type="pres">
      <dgm:prSet presAssocID="{FCC34D60-109B-49E4-925B-08E38D8B2398}" presName="thickLine" presStyleLbl="alignNode1" presStyleIdx="1" presStyleCnt="5"/>
      <dgm:spPr/>
    </dgm:pt>
    <dgm:pt modelId="{6289D4A9-FB3C-4CDA-AA78-60650946C49D}" type="pres">
      <dgm:prSet presAssocID="{FCC34D60-109B-49E4-925B-08E38D8B2398}" presName="horz1" presStyleCnt="0"/>
      <dgm:spPr/>
    </dgm:pt>
    <dgm:pt modelId="{EA4438BA-48C6-4419-8C6C-EA1437DD9810}" type="pres">
      <dgm:prSet presAssocID="{FCC34D60-109B-49E4-925B-08E38D8B2398}" presName="tx1" presStyleLbl="revTx" presStyleIdx="1" presStyleCnt="5"/>
      <dgm:spPr/>
    </dgm:pt>
    <dgm:pt modelId="{61C04102-C69E-48B5-B30B-61B2BAE0D16F}" type="pres">
      <dgm:prSet presAssocID="{FCC34D60-109B-49E4-925B-08E38D8B2398}" presName="vert1" presStyleCnt="0"/>
      <dgm:spPr/>
    </dgm:pt>
    <dgm:pt modelId="{8E176C86-0474-4749-860A-994851079CC4}" type="pres">
      <dgm:prSet presAssocID="{CC6DF6DF-32C8-489D-9286-D5CFC0FD64F2}" presName="thickLine" presStyleLbl="alignNode1" presStyleIdx="2" presStyleCnt="5"/>
      <dgm:spPr/>
    </dgm:pt>
    <dgm:pt modelId="{0C5FDC4B-64E3-4BE8-B5C0-5BE36430E4B5}" type="pres">
      <dgm:prSet presAssocID="{CC6DF6DF-32C8-489D-9286-D5CFC0FD64F2}" presName="horz1" presStyleCnt="0"/>
      <dgm:spPr/>
    </dgm:pt>
    <dgm:pt modelId="{C31D65E1-44E2-4E10-8F93-6DB96720D8D0}" type="pres">
      <dgm:prSet presAssocID="{CC6DF6DF-32C8-489D-9286-D5CFC0FD64F2}" presName="tx1" presStyleLbl="revTx" presStyleIdx="2" presStyleCnt="5"/>
      <dgm:spPr/>
    </dgm:pt>
    <dgm:pt modelId="{ACB80825-7961-46EF-A468-6B120095B9FB}" type="pres">
      <dgm:prSet presAssocID="{CC6DF6DF-32C8-489D-9286-D5CFC0FD64F2}" presName="vert1" presStyleCnt="0"/>
      <dgm:spPr/>
    </dgm:pt>
    <dgm:pt modelId="{7EF0835A-0468-41E2-AAF0-8B690509A965}" type="pres">
      <dgm:prSet presAssocID="{28BC9583-0BCE-416D-85D2-3C015256FF05}" presName="thickLine" presStyleLbl="alignNode1" presStyleIdx="3" presStyleCnt="5"/>
      <dgm:spPr/>
    </dgm:pt>
    <dgm:pt modelId="{110B5167-D5F9-4B47-AD68-96254C95A31B}" type="pres">
      <dgm:prSet presAssocID="{28BC9583-0BCE-416D-85D2-3C015256FF05}" presName="horz1" presStyleCnt="0"/>
      <dgm:spPr/>
    </dgm:pt>
    <dgm:pt modelId="{DB6198CF-7D41-4546-812D-F6CC9661FB42}" type="pres">
      <dgm:prSet presAssocID="{28BC9583-0BCE-416D-85D2-3C015256FF05}" presName="tx1" presStyleLbl="revTx" presStyleIdx="3" presStyleCnt="5"/>
      <dgm:spPr/>
    </dgm:pt>
    <dgm:pt modelId="{E14FDBDF-CE01-4509-80B2-61E8DE6FC9C4}" type="pres">
      <dgm:prSet presAssocID="{28BC9583-0BCE-416D-85D2-3C015256FF05}" presName="vert1" presStyleCnt="0"/>
      <dgm:spPr/>
    </dgm:pt>
    <dgm:pt modelId="{78297EAB-8048-4A60-BAFD-47D98E8BF6F9}" type="pres">
      <dgm:prSet presAssocID="{B82E8C53-B466-4899-8A9B-6235787CABA5}" presName="thickLine" presStyleLbl="alignNode1" presStyleIdx="4" presStyleCnt="5"/>
      <dgm:spPr/>
    </dgm:pt>
    <dgm:pt modelId="{8F493DEA-D323-4A90-94BC-A81A05505FB7}" type="pres">
      <dgm:prSet presAssocID="{B82E8C53-B466-4899-8A9B-6235787CABA5}" presName="horz1" presStyleCnt="0"/>
      <dgm:spPr/>
    </dgm:pt>
    <dgm:pt modelId="{F7DB643E-E925-45B9-9946-22072C249B32}" type="pres">
      <dgm:prSet presAssocID="{B82E8C53-B466-4899-8A9B-6235787CABA5}" presName="tx1" presStyleLbl="revTx" presStyleIdx="4" presStyleCnt="5"/>
      <dgm:spPr/>
    </dgm:pt>
    <dgm:pt modelId="{2978DA0A-3C36-4C81-B5FD-E4459E1C3238}" type="pres">
      <dgm:prSet presAssocID="{B82E8C53-B466-4899-8A9B-6235787CABA5}" presName="vert1" presStyleCnt="0"/>
      <dgm:spPr/>
    </dgm:pt>
  </dgm:ptLst>
  <dgm:cxnLst>
    <dgm:cxn modelId="{D7A00906-3968-4C8A-92A9-B55E41D24313}" type="presOf" srcId="{800B8EBF-778C-4CD7-A7F0-A7215E25C89A}" destId="{F04BDC46-8622-441F-9222-44738F31201B}" srcOrd="0" destOrd="0" presId="urn:microsoft.com/office/officeart/2008/layout/LinedList"/>
    <dgm:cxn modelId="{308C2B0D-29D6-445F-8182-C97FA2E58CA4}" srcId="{73B069E4-1E1E-4297-8C79-0701DC5C8BA6}" destId="{CC6DF6DF-32C8-489D-9286-D5CFC0FD64F2}" srcOrd="2" destOrd="0" parTransId="{641DAA62-75EF-4195-A04A-C3C71C6B5E22}" sibTransId="{8F12B2C6-0B2E-4B69-85C0-6D93766FC103}"/>
    <dgm:cxn modelId="{7256D026-13EF-442F-9F49-4C0AD0D84FDC}" srcId="{73B069E4-1E1E-4297-8C79-0701DC5C8BA6}" destId="{800B8EBF-778C-4CD7-A7F0-A7215E25C89A}" srcOrd="0" destOrd="0" parTransId="{4BAB9E80-07B4-4308-AFEC-8223107DF907}" sibTransId="{78E27F3D-AA90-476C-85D6-5E0FBDFD5AB2}"/>
    <dgm:cxn modelId="{B6D0572B-AC7F-47F3-BFF8-5B5A7033231C}" type="presOf" srcId="{FCC34D60-109B-49E4-925B-08E38D8B2398}" destId="{EA4438BA-48C6-4419-8C6C-EA1437DD9810}" srcOrd="0" destOrd="0" presId="urn:microsoft.com/office/officeart/2008/layout/LinedList"/>
    <dgm:cxn modelId="{8103026D-15C2-4610-B866-6DED956169BF}" type="presOf" srcId="{73B069E4-1E1E-4297-8C79-0701DC5C8BA6}" destId="{F3699C28-93F5-49AA-AD1F-A3D135B1209F}" srcOrd="0" destOrd="0" presId="urn:microsoft.com/office/officeart/2008/layout/LinedList"/>
    <dgm:cxn modelId="{10C4D277-6322-4027-85B1-279234E96D30}" type="presOf" srcId="{28BC9583-0BCE-416D-85D2-3C015256FF05}" destId="{DB6198CF-7D41-4546-812D-F6CC9661FB42}" srcOrd="0" destOrd="0" presId="urn:microsoft.com/office/officeart/2008/layout/LinedList"/>
    <dgm:cxn modelId="{42731279-8E1C-462E-ACD7-8875238B24A4}" srcId="{73B069E4-1E1E-4297-8C79-0701DC5C8BA6}" destId="{FCC34D60-109B-49E4-925B-08E38D8B2398}" srcOrd="1" destOrd="0" parTransId="{4C67FA58-7CCB-45A1-89F0-84873D520A86}" sibTransId="{433BB8F3-8496-4087-AC6D-A24AD272699B}"/>
    <dgm:cxn modelId="{0CCEAD85-91C1-485E-B2ED-916AF6C79A9B}" srcId="{73B069E4-1E1E-4297-8C79-0701DC5C8BA6}" destId="{28BC9583-0BCE-416D-85D2-3C015256FF05}" srcOrd="3" destOrd="0" parTransId="{53934640-150A-4F48-8D18-75DBE8222BCA}" sibTransId="{944CBBC4-0DD2-4A11-B143-C741AEE0D3D7}"/>
    <dgm:cxn modelId="{D74C6893-794F-4E24-B85C-776598FBCAB4}" srcId="{73B069E4-1E1E-4297-8C79-0701DC5C8BA6}" destId="{B82E8C53-B466-4899-8A9B-6235787CABA5}" srcOrd="4" destOrd="0" parTransId="{2EB96BB1-D827-459A-A839-827E8C9928FB}" sibTransId="{94D52F47-665A-43F5-BC62-DAA69E6494B5}"/>
    <dgm:cxn modelId="{AE4D44AB-5A33-40E0-940F-DB2D0E18CC62}" type="presOf" srcId="{CC6DF6DF-32C8-489D-9286-D5CFC0FD64F2}" destId="{C31D65E1-44E2-4E10-8F93-6DB96720D8D0}" srcOrd="0" destOrd="0" presId="urn:microsoft.com/office/officeart/2008/layout/LinedList"/>
    <dgm:cxn modelId="{61585FFC-CCC5-46B4-AEB9-ACCEC4161DF0}" type="presOf" srcId="{B82E8C53-B466-4899-8A9B-6235787CABA5}" destId="{F7DB643E-E925-45B9-9946-22072C249B32}" srcOrd="0" destOrd="0" presId="urn:microsoft.com/office/officeart/2008/layout/LinedList"/>
    <dgm:cxn modelId="{CFB11CF1-5400-4D39-BFAE-FBABF7893951}" type="presParOf" srcId="{F3699C28-93F5-49AA-AD1F-A3D135B1209F}" destId="{9DFFCA29-52E1-415C-9DE8-140B4D3FE93A}" srcOrd="0" destOrd="0" presId="urn:microsoft.com/office/officeart/2008/layout/LinedList"/>
    <dgm:cxn modelId="{627AED8E-1E17-4B36-8338-A280B14CFDA4}" type="presParOf" srcId="{F3699C28-93F5-49AA-AD1F-A3D135B1209F}" destId="{DD622DF3-D28A-4828-9922-B38B19EDE989}" srcOrd="1" destOrd="0" presId="urn:microsoft.com/office/officeart/2008/layout/LinedList"/>
    <dgm:cxn modelId="{F029BAB7-AAB8-4EEC-B880-E9F4D2600DA3}" type="presParOf" srcId="{DD622DF3-D28A-4828-9922-B38B19EDE989}" destId="{F04BDC46-8622-441F-9222-44738F31201B}" srcOrd="0" destOrd="0" presId="urn:microsoft.com/office/officeart/2008/layout/LinedList"/>
    <dgm:cxn modelId="{AD352FDC-1753-4D2B-8B0D-FA369493822A}" type="presParOf" srcId="{DD622DF3-D28A-4828-9922-B38B19EDE989}" destId="{7C89BDCC-AF52-4C9F-A4F2-54CC883DAAB4}" srcOrd="1" destOrd="0" presId="urn:microsoft.com/office/officeart/2008/layout/LinedList"/>
    <dgm:cxn modelId="{AB5FF40D-F3ED-4799-82FE-7BF2323A5C83}" type="presParOf" srcId="{F3699C28-93F5-49AA-AD1F-A3D135B1209F}" destId="{B0EFE7F6-6AAE-4A33-AE0F-10BEDCBF5EF7}" srcOrd="2" destOrd="0" presId="urn:microsoft.com/office/officeart/2008/layout/LinedList"/>
    <dgm:cxn modelId="{E87FDA51-7E57-4E2B-984F-40488399C09F}" type="presParOf" srcId="{F3699C28-93F5-49AA-AD1F-A3D135B1209F}" destId="{6289D4A9-FB3C-4CDA-AA78-60650946C49D}" srcOrd="3" destOrd="0" presId="urn:microsoft.com/office/officeart/2008/layout/LinedList"/>
    <dgm:cxn modelId="{90AFDA7D-87DA-44B5-AD9B-E99E0820137F}" type="presParOf" srcId="{6289D4A9-FB3C-4CDA-AA78-60650946C49D}" destId="{EA4438BA-48C6-4419-8C6C-EA1437DD9810}" srcOrd="0" destOrd="0" presId="urn:microsoft.com/office/officeart/2008/layout/LinedList"/>
    <dgm:cxn modelId="{692E0AFB-19BF-4E99-9B3E-548A8FB8675D}" type="presParOf" srcId="{6289D4A9-FB3C-4CDA-AA78-60650946C49D}" destId="{61C04102-C69E-48B5-B30B-61B2BAE0D16F}" srcOrd="1" destOrd="0" presId="urn:microsoft.com/office/officeart/2008/layout/LinedList"/>
    <dgm:cxn modelId="{F9DD18B8-E3DF-40AA-9C41-F3F7B24DD581}" type="presParOf" srcId="{F3699C28-93F5-49AA-AD1F-A3D135B1209F}" destId="{8E176C86-0474-4749-860A-994851079CC4}" srcOrd="4" destOrd="0" presId="urn:microsoft.com/office/officeart/2008/layout/LinedList"/>
    <dgm:cxn modelId="{1BDF0674-D7A7-4B84-AB7F-F3127D600861}" type="presParOf" srcId="{F3699C28-93F5-49AA-AD1F-A3D135B1209F}" destId="{0C5FDC4B-64E3-4BE8-B5C0-5BE36430E4B5}" srcOrd="5" destOrd="0" presId="urn:microsoft.com/office/officeart/2008/layout/LinedList"/>
    <dgm:cxn modelId="{D619AA9B-1189-4B73-BE58-1606DCBB6C4E}" type="presParOf" srcId="{0C5FDC4B-64E3-4BE8-B5C0-5BE36430E4B5}" destId="{C31D65E1-44E2-4E10-8F93-6DB96720D8D0}" srcOrd="0" destOrd="0" presId="urn:microsoft.com/office/officeart/2008/layout/LinedList"/>
    <dgm:cxn modelId="{5A08781B-B6CC-454F-AB96-54A1FC654213}" type="presParOf" srcId="{0C5FDC4B-64E3-4BE8-B5C0-5BE36430E4B5}" destId="{ACB80825-7961-46EF-A468-6B120095B9FB}" srcOrd="1" destOrd="0" presId="urn:microsoft.com/office/officeart/2008/layout/LinedList"/>
    <dgm:cxn modelId="{CE58DACE-A1A2-4F3B-887D-753FA7F897B2}" type="presParOf" srcId="{F3699C28-93F5-49AA-AD1F-A3D135B1209F}" destId="{7EF0835A-0468-41E2-AAF0-8B690509A965}" srcOrd="6" destOrd="0" presId="urn:microsoft.com/office/officeart/2008/layout/LinedList"/>
    <dgm:cxn modelId="{7AFD59DF-3869-4DEA-844A-38E8718306CA}" type="presParOf" srcId="{F3699C28-93F5-49AA-AD1F-A3D135B1209F}" destId="{110B5167-D5F9-4B47-AD68-96254C95A31B}" srcOrd="7" destOrd="0" presId="urn:microsoft.com/office/officeart/2008/layout/LinedList"/>
    <dgm:cxn modelId="{C7B6A931-68DF-47AE-9230-68FC76631283}" type="presParOf" srcId="{110B5167-D5F9-4B47-AD68-96254C95A31B}" destId="{DB6198CF-7D41-4546-812D-F6CC9661FB42}" srcOrd="0" destOrd="0" presId="urn:microsoft.com/office/officeart/2008/layout/LinedList"/>
    <dgm:cxn modelId="{3EBCE7B6-A566-4D96-905C-E726E6D5CF4F}" type="presParOf" srcId="{110B5167-D5F9-4B47-AD68-96254C95A31B}" destId="{E14FDBDF-CE01-4509-80B2-61E8DE6FC9C4}" srcOrd="1" destOrd="0" presId="urn:microsoft.com/office/officeart/2008/layout/LinedList"/>
    <dgm:cxn modelId="{FF8DE122-2889-4F69-B0C2-62CCCB8357AE}" type="presParOf" srcId="{F3699C28-93F5-49AA-AD1F-A3D135B1209F}" destId="{78297EAB-8048-4A60-BAFD-47D98E8BF6F9}" srcOrd="8" destOrd="0" presId="urn:microsoft.com/office/officeart/2008/layout/LinedList"/>
    <dgm:cxn modelId="{987B4969-8ED9-41B5-BD2C-FC101EC5887D}" type="presParOf" srcId="{F3699C28-93F5-49AA-AD1F-A3D135B1209F}" destId="{8F493DEA-D323-4A90-94BC-A81A05505FB7}" srcOrd="9" destOrd="0" presId="urn:microsoft.com/office/officeart/2008/layout/LinedList"/>
    <dgm:cxn modelId="{614F43AB-496F-4187-BD72-27852F2C7592}" type="presParOf" srcId="{8F493DEA-D323-4A90-94BC-A81A05505FB7}" destId="{F7DB643E-E925-45B9-9946-22072C249B32}" srcOrd="0" destOrd="0" presId="urn:microsoft.com/office/officeart/2008/layout/LinedList"/>
    <dgm:cxn modelId="{08EACA30-6EC3-4D88-9BF4-F08F07E6B589}" type="presParOf" srcId="{8F493DEA-D323-4A90-94BC-A81A05505FB7}" destId="{2978DA0A-3C36-4C81-B5FD-E4459E1C3238}"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FFCA29-52E1-415C-9DE8-140B4D3FE93A}">
      <dsp:nvSpPr>
        <dsp:cNvPr id="0" name=""/>
        <dsp:cNvSpPr/>
      </dsp:nvSpPr>
      <dsp:spPr>
        <a:xfrm>
          <a:off x="0" y="531"/>
          <a:ext cx="1094777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F04BDC46-8622-441F-9222-44738F31201B}">
      <dsp:nvSpPr>
        <dsp:cNvPr id="0" name=""/>
        <dsp:cNvSpPr/>
      </dsp:nvSpPr>
      <dsp:spPr>
        <a:xfrm>
          <a:off x="0" y="531"/>
          <a:ext cx="10947772"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i="0" kern="1200" baseline="0" dirty="0">
              <a:latin typeface="Times New Roman" panose="02020603050405020304" pitchFamily="18" charset="0"/>
              <a:cs typeface="Times New Roman" panose="02020603050405020304" pitchFamily="18" charset="0"/>
            </a:rPr>
            <a:t>IPMI </a:t>
          </a:r>
          <a:endParaRPr lang="en-US" sz="2800" kern="1200" dirty="0">
            <a:latin typeface="Times New Roman" panose="02020603050405020304" pitchFamily="18" charset="0"/>
            <a:cs typeface="Times New Roman" panose="02020603050405020304" pitchFamily="18" charset="0"/>
          </a:endParaRPr>
        </a:p>
      </dsp:txBody>
      <dsp:txXfrm>
        <a:off x="0" y="531"/>
        <a:ext cx="10947772" cy="870296"/>
      </dsp:txXfrm>
    </dsp:sp>
    <dsp:sp modelId="{B0EFE7F6-6AAE-4A33-AE0F-10BEDCBF5EF7}">
      <dsp:nvSpPr>
        <dsp:cNvPr id="0" name=""/>
        <dsp:cNvSpPr/>
      </dsp:nvSpPr>
      <dsp:spPr>
        <a:xfrm>
          <a:off x="0" y="870827"/>
          <a:ext cx="1094777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EA4438BA-48C6-4419-8C6C-EA1437DD9810}">
      <dsp:nvSpPr>
        <dsp:cNvPr id="0" name=""/>
        <dsp:cNvSpPr/>
      </dsp:nvSpPr>
      <dsp:spPr>
        <a:xfrm>
          <a:off x="0" y="870827"/>
          <a:ext cx="10947772"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i="0" kern="1200" baseline="0" dirty="0">
              <a:latin typeface="Times New Roman" panose="02020603050405020304" pitchFamily="18" charset="0"/>
              <a:cs typeface="Times New Roman" panose="02020603050405020304" pitchFamily="18" charset="0"/>
            </a:rPr>
            <a:t>Redfish </a:t>
          </a:r>
          <a:endParaRPr lang="en-US" sz="2800" kern="1200" dirty="0">
            <a:latin typeface="Times New Roman" panose="02020603050405020304" pitchFamily="18" charset="0"/>
            <a:cs typeface="Times New Roman" panose="02020603050405020304" pitchFamily="18" charset="0"/>
          </a:endParaRPr>
        </a:p>
      </dsp:txBody>
      <dsp:txXfrm>
        <a:off x="0" y="870827"/>
        <a:ext cx="10947772" cy="870296"/>
      </dsp:txXfrm>
    </dsp:sp>
    <dsp:sp modelId="{8E176C86-0474-4749-860A-994851079CC4}">
      <dsp:nvSpPr>
        <dsp:cNvPr id="0" name=""/>
        <dsp:cNvSpPr/>
      </dsp:nvSpPr>
      <dsp:spPr>
        <a:xfrm>
          <a:off x="0" y="1741123"/>
          <a:ext cx="1094777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C31D65E1-44E2-4E10-8F93-6DB96720D8D0}">
      <dsp:nvSpPr>
        <dsp:cNvPr id="0" name=""/>
        <dsp:cNvSpPr/>
      </dsp:nvSpPr>
      <dsp:spPr>
        <a:xfrm>
          <a:off x="0" y="1741123"/>
          <a:ext cx="10947772"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i="0" kern="1200" baseline="0" dirty="0">
              <a:latin typeface="Times New Roman" panose="02020603050405020304" pitchFamily="18" charset="0"/>
              <a:cs typeface="Times New Roman" panose="02020603050405020304" pitchFamily="18" charset="0"/>
            </a:rPr>
            <a:t>MCTP </a:t>
          </a:r>
          <a:endParaRPr lang="en-US" sz="2800" kern="1200" dirty="0">
            <a:latin typeface="Times New Roman" panose="02020603050405020304" pitchFamily="18" charset="0"/>
            <a:cs typeface="Times New Roman" panose="02020603050405020304" pitchFamily="18" charset="0"/>
          </a:endParaRPr>
        </a:p>
      </dsp:txBody>
      <dsp:txXfrm>
        <a:off x="0" y="1741123"/>
        <a:ext cx="10947772" cy="870296"/>
      </dsp:txXfrm>
    </dsp:sp>
    <dsp:sp modelId="{7EF0835A-0468-41E2-AAF0-8B690509A965}">
      <dsp:nvSpPr>
        <dsp:cNvPr id="0" name=""/>
        <dsp:cNvSpPr/>
      </dsp:nvSpPr>
      <dsp:spPr>
        <a:xfrm>
          <a:off x="0" y="2611420"/>
          <a:ext cx="1094777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DB6198CF-7D41-4546-812D-F6CC9661FB42}">
      <dsp:nvSpPr>
        <dsp:cNvPr id="0" name=""/>
        <dsp:cNvSpPr/>
      </dsp:nvSpPr>
      <dsp:spPr>
        <a:xfrm>
          <a:off x="0" y="2611420"/>
          <a:ext cx="10947772"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i="0" kern="1200" baseline="0" dirty="0">
              <a:latin typeface="Times New Roman" panose="02020603050405020304" pitchFamily="18" charset="0"/>
              <a:cs typeface="Times New Roman" panose="02020603050405020304" pitchFamily="18" charset="0"/>
            </a:rPr>
            <a:t>PLDM </a:t>
          </a:r>
          <a:endParaRPr lang="en-US" sz="2800" kern="1200" dirty="0">
            <a:latin typeface="Times New Roman" panose="02020603050405020304" pitchFamily="18" charset="0"/>
            <a:cs typeface="Times New Roman" panose="02020603050405020304" pitchFamily="18" charset="0"/>
          </a:endParaRPr>
        </a:p>
      </dsp:txBody>
      <dsp:txXfrm>
        <a:off x="0" y="2611420"/>
        <a:ext cx="10947772" cy="870296"/>
      </dsp:txXfrm>
    </dsp:sp>
    <dsp:sp modelId="{78297EAB-8048-4A60-BAFD-47D98E8BF6F9}">
      <dsp:nvSpPr>
        <dsp:cNvPr id="0" name=""/>
        <dsp:cNvSpPr/>
      </dsp:nvSpPr>
      <dsp:spPr>
        <a:xfrm>
          <a:off x="0" y="3481716"/>
          <a:ext cx="1094777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F7DB643E-E925-45B9-9946-22072C249B32}">
      <dsp:nvSpPr>
        <dsp:cNvPr id="0" name=""/>
        <dsp:cNvSpPr/>
      </dsp:nvSpPr>
      <dsp:spPr>
        <a:xfrm>
          <a:off x="0" y="3481716"/>
          <a:ext cx="10947772" cy="870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i="0" kern="1200" baseline="0" dirty="0">
              <a:latin typeface="Times New Roman" panose="02020603050405020304" pitchFamily="18" charset="0"/>
              <a:cs typeface="Times New Roman" panose="02020603050405020304" pitchFamily="18" charset="0"/>
            </a:rPr>
            <a:t>Use Cases in OpenBMC</a:t>
          </a:r>
          <a:endParaRPr lang="en-US" sz="2800" kern="1200" dirty="0">
            <a:latin typeface="Times New Roman" panose="02020603050405020304" pitchFamily="18" charset="0"/>
            <a:cs typeface="Times New Roman" panose="02020603050405020304" pitchFamily="18" charset="0"/>
          </a:endParaRPr>
        </a:p>
      </dsp:txBody>
      <dsp:txXfrm>
        <a:off x="0" y="3481716"/>
        <a:ext cx="10947772" cy="87029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09A53E-160C-4725-96CF-DCADD2803205}" type="datetimeFigureOut">
              <a:rPr lang="en-IN" smtClean="0"/>
              <a:t>06-08-2025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869DF0-AC8B-49A3-BED1-B67B3519F7C6}" type="slidenum">
              <a:rPr lang="en-IN" smtClean="0"/>
              <a:t>‹#›</a:t>
            </a:fld>
            <a:endParaRPr lang="en-IN"/>
          </a:p>
        </p:txBody>
      </p:sp>
    </p:spTree>
    <p:extLst>
      <p:ext uri="{BB962C8B-B14F-4D97-AF65-F5344CB8AC3E}">
        <p14:creationId xmlns:p14="http://schemas.microsoft.com/office/powerpoint/2010/main" val="12038560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1.emf"/></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1.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4.xml"/><Relationship Id="rId4" Type="http://schemas.openxmlformats.org/officeDocument/2006/relationships/image" Target="../media/image1.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image" Target="../media/image3.png"/><Relationship Id="rId3" Type="http://schemas.openxmlformats.org/officeDocument/2006/relationships/image" Target="../media/image4.png"/><Relationship Id="rId7" Type="http://schemas.openxmlformats.org/officeDocument/2006/relationships/image" Target="../media/image6.png"/><Relationship Id="rId12" Type="http://schemas.openxmlformats.org/officeDocument/2006/relationships/image" Target="../media/image9.png"/><Relationship Id="rId2" Type="http://schemas.openxmlformats.org/officeDocument/2006/relationships/hyperlink" Target="http://www.linkedin.com/company/capgemini" TargetMode="External"/><Relationship Id="rId1" Type="http://schemas.openxmlformats.org/officeDocument/2006/relationships/slideMaster" Target="../slideMasters/slideMaster1.xml"/><Relationship Id="rId6" Type="http://schemas.openxmlformats.org/officeDocument/2006/relationships/hyperlink" Target="http://www.twitter.com/capgemini" TargetMode="External"/><Relationship Id="rId11" Type="http://schemas.openxmlformats.org/officeDocument/2006/relationships/image" Target="../media/image8.png"/><Relationship Id="rId5" Type="http://schemas.openxmlformats.org/officeDocument/2006/relationships/image" Target="../media/image5.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hyperlink" Target="http://www.youtube.com/capgeminimedia" TargetMode="External"/><Relationship Id="rId3" Type="http://schemas.openxmlformats.org/officeDocument/2006/relationships/tags" Target="../tags/tag7.xml"/><Relationship Id="rId7" Type="http://schemas.openxmlformats.org/officeDocument/2006/relationships/hyperlink" Target="http://www.linkedin.com/company/capgemini" TargetMode="External"/><Relationship Id="rId12" Type="http://schemas.openxmlformats.org/officeDocument/2006/relationships/image" Target="../media/image6.png"/><Relationship Id="rId17" Type="http://schemas.openxmlformats.org/officeDocument/2006/relationships/image" Target="../media/image3.png"/><Relationship Id="rId2" Type="http://schemas.openxmlformats.org/officeDocument/2006/relationships/tags" Target="../tags/tag6.xml"/><Relationship Id="rId16" Type="http://schemas.openxmlformats.org/officeDocument/2006/relationships/image" Target="../media/image8.png"/><Relationship Id="rId1" Type="http://schemas.openxmlformats.org/officeDocument/2006/relationships/tags" Target="../tags/tag5.xml"/><Relationship Id="rId6" Type="http://schemas.openxmlformats.org/officeDocument/2006/relationships/image" Target="../media/image9.png"/><Relationship Id="rId11" Type="http://schemas.openxmlformats.org/officeDocument/2006/relationships/hyperlink" Target="http://www.twitter.com/capgemini" TargetMode="External"/><Relationship Id="rId5" Type="http://schemas.openxmlformats.org/officeDocument/2006/relationships/slideMaster" Target="../slideMasters/slideMaster1.xml"/><Relationship Id="rId15" Type="http://schemas.openxmlformats.org/officeDocument/2006/relationships/hyperlink" Target="http://www.facebook.com/capgemini" TargetMode="External"/><Relationship Id="rId10" Type="http://schemas.openxmlformats.org/officeDocument/2006/relationships/image" Target="../media/image5.png"/><Relationship Id="rId4" Type="http://schemas.openxmlformats.org/officeDocument/2006/relationships/tags" Target="../tags/tag8.xml"/><Relationship Id="rId9" Type="http://schemas.openxmlformats.org/officeDocument/2006/relationships/hyperlink" Target="http://www.slideshare.net/capgemini" TargetMode="External"/><Relationship Id="rId14"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2.xml"/><Relationship Id="rId1" Type="http://schemas.openxmlformats.org/officeDocument/2006/relationships/tags" Target="../tags/tag10.xml"/><Relationship Id="rId4" Type="http://schemas.openxmlformats.org/officeDocument/2006/relationships/image" Target="../media/image1.emf"/></Relationships>
</file>

<file path=ppt/slideLayouts/_rels/slideLayout3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2.xml"/><Relationship Id="rId1" Type="http://schemas.openxmlformats.org/officeDocument/2006/relationships/tags" Target="../tags/tag11.xml"/><Relationship Id="rId4" Type="http://schemas.openxmlformats.org/officeDocument/2006/relationships/image" Target="../media/image1.emf"/></Relationships>
</file>

<file path=ppt/slideLayouts/_rels/slideLayout36.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2.xml"/><Relationship Id="rId1" Type="http://schemas.openxmlformats.org/officeDocument/2006/relationships/tags" Target="../tags/tag12.xml"/><Relationship Id="rId4" Type="http://schemas.openxmlformats.org/officeDocument/2006/relationships/image" Target="../media/image1.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image" Target="../media/image3.png"/><Relationship Id="rId3" Type="http://schemas.openxmlformats.org/officeDocument/2006/relationships/image" Target="../media/image4.png"/><Relationship Id="rId7" Type="http://schemas.openxmlformats.org/officeDocument/2006/relationships/image" Target="../media/image6.png"/><Relationship Id="rId12" Type="http://schemas.openxmlformats.org/officeDocument/2006/relationships/image" Target="../media/image9.png"/><Relationship Id="rId2" Type="http://schemas.openxmlformats.org/officeDocument/2006/relationships/hyperlink" Target="http://www.linkedin.com/company/capgemini" TargetMode="External"/><Relationship Id="rId1" Type="http://schemas.openxmlformats.org/officeDocument/2006/relationships/slideMaster" Target="../slideMasters/slideMaster2.xml"/><Relationship Id="rId6" Type="http://schemas.openxmlformats.org/officeDocument/2006/relationships/hyperlink" Target="http://www.twitter.com/capgemini" TargetMode="External"/><Relationship Id="rId11" Type="http://schemas.openxmlformats.org/officeDocument/2006/relationships/image" Target="../media/image8.png"/><Relationship Id="rId5" Type="http://schemas.openxmlformats.org/officeDocument/2006/relationships/image" Target="../media/image5.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7.png"/></Relationships>
</file>

<file path=ppt/slideLayouts/_rels/slideLayout46.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hyperlink" Target="http://www.youtube.com/capgeminimedia" TargetMode="External"/><Relationship Id="rId3" Type="http://schemas.openxmlformats.org/officeDocument/2006/relationships/tags" Target="../tags/tag15.xml"/><Relationship Id="rId7" Type="http://schemas.openxmlformats.org/officeDocument/2006/relationships/hyperlink" Target="http://www.linkedin.com/company/capgemini" TargetMode="External"/><Relationship Id="rId12" Type="http://schemas.openxmlformats.org/officeDocument/2006/relationships/image" Target="../media/image6.png"/><Relationship Id="rId17" Type="http://schemas.openxmlformats.org/officeDocument/2006/relationships/image" Target="../media/image3.png"/><Relationship Id="rId2" Type="http://schemas.openxmlformats.org/officeDocument/2006/relationships/tags" Target="../tags/tag14.xml"/><Relationship Id="rId16" Type="http://schemas.openxmlformats.org/officeDocument/2006/relationships/image" Target="../media/image8.png"/><Relationship Id="rId1" Type="http://schemas.openxmlformats.org/officeDocument/2006/relationships/tags" Target="../tags/tag13.xml"/><Relationship Id="rId6" Type="http://schemas.openxmlformats.org/officeDocument/2006/relationships/image" Target="../media/image9.png"/><Relationship Id="rId11" Type="http://schemas.openxmlformats.org/officeDocument/2006/relationships/hyperlink" Target="http://www.twitter.com/capgemini" TargetMode="External"/><Relationship Id="rId5" Type="http://schemas.openxmlformats.org/officeDocument/2006/relationships/slideMaster" Target="../slideMasters/slideMaster2.xml"/><Relationship Id="rId15" Type="http://schemas.openxmlformats.org/officeDocument/2006/relationships/hyperlink" Target="http://www.facebook.com/capgemini" TargetMode="External"/><Relationship Id="rId10" Type="http://schemas.openxmlformats.org/officeDocument/2006/relationships/image" Target="../media/image5.png"/><Relationship Id="rId4" Type="http://schemas.openxmlformats.org/officeDocument/2006/relationships/tags" Target="../tags/tag16.xml"/><Relationship Id="rId9" Type="http://schemas.openxmlformats.org/officeDocument/2006/relationships/hyperlink" Target="http://www.slideshare.net/capgemini" TargetMode="External"/><Relationship Id="rId14" Type="http://schemas.openxmlformats.org/officeDocument/2006/relationships/image" Target="../media/image7.png"/></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iapositive de titre">
    <p:bg>
      <p:bgPr>
        <a:solidFill>
          <a:schemeClr val="accent4"/>
        </a:solidFill>
        <a:effectLst/>
      </p:bgPr>
    </p:bg>
    <p:spTree>
      <p:nvGrpSpPr>
        <p:cNvPr id="1" name=""/>
        <p:cNvGrpSpPr/>
        <p:nvPr/>
      </p:nvGrpSpPr>
      <p:grpSpPr>
        <a:xfrm>
          <a:off x="0" y="0"/>
          <a:ext cx="0" cy="0"/>
          <a:chOff x="0" y="0"/>
          <a:chExt cx="0" cy="0"/>
        </a:xfrm>
      </p:grpSpPr>
      <p:sp>
        <p:nvSpPr>
          <p:cNvPr id="15" name="Graphic 13">
            <a:extLst>
              <a:ext uri="{FF2B5EF4-FFF2-40B4-BE49-F238E27FC236}">
                <a16:creationId xmlns:a16="http://schemas.microsoft.com/office/drawing/2014/main" id="{5D1B5F70-39A3-4E01-8EEB-A624F6527260}"/>
              </a:ext>
            </a:extLst>
          </p:cNvPr>
          <p:cNvSpPr>
            <a:spLocks noChangeAspect="1"/>
          </p:cNvSpPr>
          <p:nvPr/>
        </p:nvSpPr>
        <p:spPr>
          <a:xfrm>
            <a:off x="263352" y="908720"/>
            <a:ext cx="10199251" cy="6192688"/>
          </a:xfrm>
          <a:custGeom>
            <a:avLst/>
            <a:gdLst>
              <a:gd name="connsiteX0" fmla="*/ 36195 w 8117205"/>
              <a:gd name="connsiteY0" fmla="*/ 4710199 h 4710198"/>
              <a:gd name="connsiteX1" fmla="*/ 0 w 8117205"/>
              <a:gd name="connsiteY1" fmla="*/ 4697817 h 4710198"/>
              <a:gd name="connsiteX2" fmla="*/ 538163 w 8117205"/>
              <a:gd name="connsiteY2" fmla="*/ 3739602 h 4710198"/>
              <a:gd name="connsiteX3" fmla="*/ 1340168 w 8117205"/>
              <a:gd name="connsiteY3" fmla="*/ 2915689 h 4710198"/>
              <a:gd name="connsiteX4" fmla="*/ 2613660 w 8117205"/>
              <a:gd name="connsiteY4" fmla="*/ 2190837 h 4710198"/>
              <a:gd name="connsiteX5" fmla="*/ 2621280 w 8117205"/>
              <a:gd name="connsiteY5" fmla="*/ 2187979 h 4710198"/>
              <a:gd name="connsiteX6" fmla="*/ 2628900 w 8117205"/>
              <a:gd name="connsiteY6" fmla="*/ 2191789 h 4710198"/>
              <a:gd name="connsiteX7" fmla="*/ 4513898 w 8117205"/>
              <a:gd name="connsiteY7" fmla="*/ 2830917 h 4710198"/>
              <a:gd name="connsiteX8" fmla="*/ 5841683 w 8117205"/>
              <a:gd name="connsiteY8" fmla="*/ 2599459 h 4710198"/>
              <a:gd name="connsiteX9" fmla="*/ 6102668 w 8117205"/>
              <a:gd name="connsiteY9" fmla="*/ 1288819 h 4710198"/>
              <a:gd name="connsiteX10" fmla="*/ 6256020 w 8117205"/>
              <a:gd name="connsiteY10" fmla="*/ 204874 h 4710198"/>
              <a:gd name="connsiteX11" fmla="*/ 7391400 w 8117205"/>
              <a:gd name="connsiteY11" fmla="*/ 43901 h 4710198"/>
              <a:gd name="connsiteX12" fmla="*/ 8117205 w 8117205"/>
              <a:gd name="connsiteY12" fmla="*/ 242021 h 4710198"/>
              <a:gd name="connsiteX13" fmla="*/ 8102918 w 8117205"/>
              <a:gd name="connsiteY13" fmla="*/ 277264 h 4710198"/>
              <a:gd name="connsiteX14" fmla="*/ 7384733 w 8117205"/>
              <a:gd name="connsiteY14" fmla="*/ 82001 h 4710198"/>
              <a:gd name="connsiteX15" fmla="*/ 6281738 w 8117205"/>
              <a:gd name="connsiteY15" fmla="*/ 233449 h 4710198"/>
              <a:gd name="connsiteX16" fmla="*/ 6139815 w 8117205"/>
              <a:gd name="connsiteY16" fmla="*/ 1279294 h 4710198"/>
              <a:gd name="connsiteX17" fmla="*/ 6187440 w 8117205"/>
              <a:gd name="connsiteY17" fmla="*/ 2101302 h 4710198"/>
              <a:gd name="connsiteX18" fmla="*/ 5866448 w 8117205"/>
              <a:gd name="connsiteY18" fmla="*/ 2629939 h 4710198"/>
              <a:gd name="connsiteX19" fmla="*/ 4510088 w 8117205"/>
              <a:gd name="connsiteY19" fmla="*/ 2869969 h 4710198"/>
              <a:gd name="connsiteX20" fmla="*/ 2620328 w 8117205"/>
              <a:gd name="connsiteY20" fmla="*/ 2230842 h 4710198"/>
              <a:gd name="connsiteX21" fmla="*/ 568643 w 8117205"/>
              <a:gd name="connsiteY21" fmla="*/ 3763414 h 4710198"/>
              <a:gd name="connsiteX22" fmla="*/ 36195 w 8117205"/>
              <a:gd name="connsiteY22" fmla="*/ 4710199 h 4710198"/>
              <a:gd name="connsiteX0" fmla="*/ 36195 w 8117205"/>
              <a:gd name="connsiteY0" fmla="*/ 4710199 h 4710199"/>
              <a:gd name="connsiteX1" fmla="*/ 0 w 8117205"/>
              <a:gd name="connsiteY1" fmla="*/ 4697817 h 4710199"/>
              <a:gd name="connsiteX2" fmla="*/ 538163 w 8117205"/>
              <a:gd name="connsiteY2" fmla="*/ 3739602 h 4710199"/>
              <a:gd name="connsiteX3" fmla="*/ 1340168 w 8117205"/>
              <a:gd name="connsiteY3" fmla="*/ 2915689 h 4710199"/>
              <a:gd name="connsiteX4" fmla="*/ 2613660 w 8117205"/>
              <a:gd name="connsiteY4" fmla="*/ 2190837 h 4710199"/>
              <a:gd name="connsiteX5" fmla="*/ 2621280 w 8117205"/>
              <a:gd name="connsiteY5" fmla="*/ 2187979 h 4710199"/>
              <a:gd name="connsiteX6" fmla="*/ 2628900 w 8117205"/>
              <a:gd name="connsiteY6" fmla="*/ 2191789 h 4710199"/>
              <a:gd name="connsiteX7" fmla="*/ 4513898 w 8117205"/>
              <a:gd name="connsiteY7" fmla="*/ 2830917 h 4710199"/>
              <a:gd name="connsiteX8" fmla="*/ 5841683 w 8117205"/>
              <a:gd name="connsiteY8" fmla="*/ 2599459 h 4710199"/>
              <a:gd name="connsiteX9" fmla="*/ 6102668 w 8117205"/>
              <a:gd name="connsiteY9" fmla="*/ 1288819 h 4710199"/>
              <a:gd name="connsiteX10" fmla="*/ 6256020 w 8117205"/>
              <a:gd name="connsiteY10" fmla="*/ 204874 h 4710199"/>
              <a:gd name="connsiteX11" fmla="*/ 7391400 w 8117205"/>
              <a:gd name="connsiteY11" fmla="*/ 43901 h 4710199"/>
              <a:gd name="connsiteX12" fmla="*/ 8117205 w 8117205"/>
              <a:gd name="connsiteY12" fmla="*/ 242021 h 4710199"/>
              <a:gd name="connsiteX13" fmla="*/ 7384733 w 8117205"/>
              <a:gd name="connsiteY13" fmla="*/ 82001 h 4710199"/>
              <a:gd name="connsiteX14" fmla="*/ 6281738 w 8117205"/>
              <a:gd name="connsiteY14" fmla="*/ 233449 h 4710199"/>
              <a:gd name="connsiteX15" fmla="*/ 6139815 w 8117205"/>
              <a:gd name="connsiteY15" fmla="*/ 1279294 h 4710199"/>
              <a:gd name="connsiteX16" fmla="*/ 6187440 w 8117205"/>
              <a:gd name="connsiteY16" fmla="*/ 2101302 h 4710199"/>
              <a:gd name="connsiteX17" fmla="*/ 5866448 w 8117205"/>
              <a:gd name="connsiteY17" fmla="*/ 2629939 h 4710199"/>
              <a:gd name="connsiteX18" fmla="*/ 4510088 w 8117205"/>
              <a:gd name="connsiteY18" fmla="*/ 2869969 h 4710199"/>
              <a:gd name="connsiteX19" fmla="*/ 2620328 w 8117205"/>
              <a:gd name="connsiteY19" fmla="*/ 2230842 h 4710199"/>
              <a:gd name="connsiteX20" fmla="*/ 568643 w 8117205"/>
              <a:gd name="connsiteY20" fmla="*/ 3763414 h 4710199"/>
              <a:gd name="connsiteX21" fmla="*/ 36195 w 8117205"/>
              <a:gd name="connsiteY21" fmla="*/ 4710199 h 4710199"/>
              <a:gd name="connsiteX0" fmla="*/ 36195 w 7528033"/>
              <a:gd name="connsiteY0" fmla="*/ 4673434 h 4673434"/>
              <a:gd name="connsiteX1" fmla="*/ 0 w 7528033"/>
              <a:gd name="connsiteY1" fmla="*/ 4661052 h 4673434"/>
              <a:gd name="connsiteX2" fmla="*/ 538163 w 7528033"/>
              <a:gd name="connsiteY2" fmla="*/ 3702837 h 4673434"/>
              <a:gd name="connsiteX3" fmla="*/ 1340168 w 7528033"/>
              <a:gd name="connsiteY3" fmla="*/ 2878924 h 4673434"/>
              <a:gd name="connsiteX4" fmla="*/ 2613660 w 7528033"/>
              <a:gd name="connsiteY4" fmla="*/ 2154072 h 4673434"/>
              <a:gd name="connsiteX5" fmla="*/ 2621280 w 7528033"/>
              <a:gd name="connsiteY5" fmla="*/ 2151214 h 4673434"/>
              <a:gd name="connsiteX6" fmla="*/ 2628900 w 7528033"/>
              <a:gd name="connsiteY6" fmla="*/ 2155024 h 4673434"/>
              <a:gd name="connsiteX7" fmla="*/ 4513898 w 7528033"/>
              <a:gd name="connsiteY7" fmla="*/ 2794152 h 4673434"/>
              <a:gd name="connsiteX8" fmla="*/ 5841683 w 7528033"/>
              <a:gd name="connsiteY8" fmla="*/ 2562694 h 4673434"/>
              <a:gd name="connsiteX9" fmla="*/ 6102668 w 7528033"/>
              <a:gd name="connsiteY9" fmla="*/ 1252054 h 4673434"/>
              <a:gd name="connsiteX10" fmla="*/ 6256020 w 7528033"/>
              <a:gd name="connsiteY10" fmla="*/ 168109 h 4673434"/>
              <a:gd name="connsiteX11" fmla="*/ 7391400 w 7528033"/>
              <a:gd name="connsiteY11" fmla="*/ 7136 h 4673434"/>
              <a:gd name="connsiteX12" fmla="*/ 7384733 w 7528033"/>
              <a:gd name="connsiteY12" fmla="*/ 45236 h 4673434"/>
              <a:gd name="connsiteX13" fmla="*/ 6281738 w 7528033"/>
              <a:gd name="connsiteY13" fmla="*/ 196684 h 4673434"/>
              <a:gd name="connsiteX14" fmla="*/ 6139815 w 7528033"/>
              <a:gd name="connsiteY14" fmla="*/ 1242529 h 4673434"/>
              <a:gd name="connsiteX15" fmla="*/ 6187440 w 7528033"/>
              <a:gd name="connsiteY15" fmla="*/ 2064537 h 4673434"/>
              <a:gd name="connsiteX16" fmla="*/ 5866448 w 7528033"/>
              <a:gd name="connsiteY16" fmla="*/ 2593174 h 4673434"/>
              <a:gd name="connsiteX17" fmla="*/ 4510088 w 7528033"/>
              <a:gd name="connsiteY17" fmla="*/ 2833204 h 4673434"/>
              <a:gd name="connsiteX18" fmla="*/ 2620328 w 7528033"/>
              <a:gd name="connsiteY18" fmla="*/ 2194077 h 4673434"/>
              <a:gd name="connsiteX19" fmla="*/ 568643 w 7528033"/>
              <a:gd name="connsiteY19" fmla="*/ 3726649 h 4673434"/>
              <a:gd name="connsiteX20" fmla="*/ 36195 w 7528033"/>
              <a:gd name="connsiteY20" fmla="*/ 4673434 h 467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28033" h="4673434">
                <a:moveTo>
                  <a:pt x="36195" y="4673434"/>
                </a:moveTo>
                <a:lnTo>
                  <a:pt x="0" y="4661052"/>
                </a:lnTo>
                <a:cubicBezTo>
                  <a:pt x="953" y="4656289"/>
                  <a:pt x="145733" y="4224807"/>
                  <a:pt x="538163" y="3702837"/>
                </a:cubicBezTo>
                <a:cubicBezTo>
                  <a:pt x="768668" y="3396132"/>
                  <a:pt x="1038225" y="3118954"/>
                  <a:pt x="1340168" y="2878924"/>
                </a:cubicBezTo>
                <a:cubicBezTo>
                  <a:pt x="1717358" y="2577934"/>
                  <a:pt x="2145983" y="2334094"/>
                  <a:pt x="2613660" y="2154072"/>
                </a:cubicBezTo>
                <a:lnTo>
                  <a:pt x="2621280" y="2151214"/>
                </a:lnTo>
                <a:lnTo>
                  <a:pt x="2628900" y="2155024"/>
                </a:lnTo>
                <a:cubicBezTo>
                  <a:pt x="3289935" y="2497924"/>
                  <a:pt x="3941445" y="2718904"/>
                  <a:pt x="4513898" y="2794152"/>
                </a:cubicBezTo>
                <a:cubicBezTo>
                  <a:pt x="5095875" y="2871304"/>
                  <a:pt x="5554980" y="2790341"/>
                  <a:pt x="5841683" y="2562694"/>
                </a:cubicBezTo>
                <a:cubicBezTo>
                  <a:pt x="6168390" y="2302662"/>
                  <a:pt x="6257925" y="1849271"/>
                  <a:pt x="6102668" y="1252054"/>
                </a:cubicBezTo>
                <a:cubicBezTo>
                  <a:pt x="5969318" y="741514"/>
                  <a:pt x="6020753" y="376706"/>
                  <a:pt x="6256020" y="168109"/>
                </a:cubicBezTo>
                <a:cubicBezTo>
                  <a:pt x="6480810" y="-31916"/>
                  <a:pt x="7203281" y="27615"/>
                  <a:pt x="7391400" y="7136"/>
                </a:cubicBezTo>
                <a:cubicBezTo>
                  <a:pt x="7579519" y="-13343"/>
                  <a:pt x="7569677" y="13645"/>
                  <a:pt x="7384733" y="45236"/>
                </a:cubicBezTo>
                <a:cubicBezTo>
                  <a:pt x="7199789" y="76827"/>
                  <a:pt x="6550343" y="-41441"/>
                  <a:pt x="6281738" y="196684"/>
                </a:cubicBezTo>
                <a:cubicBezTo>
                  <a:pt x="6058853" y="394804"/>
                  <a:pt x="6011228" y="747229"/>
                  <a:pt x="6139815" y="1242529"/>
                </a:cubicBezTo>
                <a:cubicBezTo>
                  <a:pt x="6221730" y="1557806"/>
                  <a:pt x="6237923" y="1834031"/>
                  <a:pt x="6187440" y="2064537"/>
                </a:cubicBezTo>
                <a:cubicBezTo>
                  <a:pt x="6138863" y="2283612"/>
                  <a:pt x="6031230" y="2460777"/>
                  <a:pt x="5866448" y="2593174"/>
                </a:cubicBezTo>
                <a:cubicBezTo>
                  <a:pt x="5572125" y="2828441"/>
                  <a:pt x="5102543" y="2911309"/>
                  <a:pt x="4510088" y="2833204"/>
                </a:cubicBezTo>
                <a:cubicBezTo>
                  <a:pt x="3935730" y="2757004"/>
                  <a:pt x="3282315" y="2536024"/>
                  <a:pt x="2620328" y="2194077"/>
                </a:cubicBezTo>
                <a:cubicBezTo>
                  <a:pt x="1574483" y="2598889"/>
                  <a:pt x="927735" y="3251352"/>
                  <a:pt x="568643" y="3726649"/>
                </a:cubicBezTo>
                <a:cubicBezTo>
                  <a:pt x="180023" y="4242904"/>
                  <a:pt x="37148" y="4668672"/>
                  <a:pt x="36195" y="4673434"/>
                </a:cubicBezTo>
                <a:close/>
              </a:path>
            </a:pathLst>
          </a:custGeom>
          <a:gradFill>
            <a:gsLst>
              <a:gs pos="99000">
                <a:schemeClr val="accent2">
                  <a:alpha val="0"/>
                </a:schemeClr>
              </a:gs>
              <a:gs pos="32000">
                <a:srgbClr val="12ABDB">
                  <a:alpha val="17000"/>
                </a:srgbClr>
              </a:gs>
              <a:gs pos="17000">
                <a:schemeClr val="accent2">
                  <a:alpha val="0"/>
                </a:schemeClr>
              </a:gs>
              <a:gs pos="49000">
                <a:srgbClr val="12ABDB"/>
              </a:gs>
              <a:gs pos="70000">
                <a:schemeClr val="accent2"/>
              </a:gs>
            </a:gsLst>
            <a:lin ang="16200000" scaled="0"/>
          </a:gradFill>
          <a:ln w="9525" cap="flat">
            <a:noFill/>
            <a:prstDash val="solid"/>
            <a:miter/>
          </a:ln>
        </p:spPr>
        <p:txBody>
          <a:bodyPr rtlCol="0" anchor="ctr"/>
          <a:lstStyle/>
          <a:p>
            <a:endParaRPr lang="de-DE"/>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242574"/>
            <a:ext cx="11379200" cy="307777"/>
          </a:xfrm>
        </p:spPr>
        <p:txBody>
          <a:bodyPr wrap="square" lIns="36000" tIns="0" rIns="36000">
            <a:sp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339007"/>
            <a:ext cx="11386134" cy="2031325"/>
          </a:xfrm>
        </p:spPr>
        <p:txBody>
          <a:bodyPr wrap="square" lIns="36000" rIns="36000" bIns="0" anchor="b" anchorCtr="0">
            <a:spAutoFit/>
          </a:bodyPr>
          <a:lstStyle>
            <a:lvl1pPr algn="l">
              <a:lnSpc>
                <a:spcPct val="100000"/>
              </a:lnSpc>
              <a:defRPr sz="6600" b="1" baseline="0">
                <a:solidFill>
                  <a:schemeClr val="bg1"/>
                </a:solidFill>
                <a:latin typeface="Ubuntu" panose="020B0504030602030204" pitchFamily="34" charset="0"/>
              </a:defRPr>
            </a:lvl1pPr>
          </a:lstStyle>
          <a:p>
            <a:r>
              <a:rPr lang="en-US"/>
              <a:t>Click to edit Master title style</a:t>
            </a:r>
            <a:endParaRPr lang="en-GB" dirty="0"/>
          </a:p>
        </p:txBody>
      </p:sp>
      <p:pic>
        <p:nvPicPr>
          <p:cNvPr id="11" name="Image 10">
            <a:extLst>
              <a:ext uri="{FF2B5EF4-FFF2-40B4-BE49-F238E27FC236}">
                <a16:creationId xmlns:a16="http://schemas.microsoft.com/office/drawing/2014/main" id="{A8AE6BC1-D482-4FEE-B93D-34AEB21E6783}"/>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972000" y="187155"/>
            <a:ext cx="5220000" cy="1285708"/>
          </a:xfrm>
          <a:prstGeom prst="rect">
            <a:avLst/>
          </a:prstGeom>
        </p:spPr>
      </p:pic>
    </p:spTree>
    <p:extLst>
      <p:ext uri="{BB962C8B-B14F-4D97-AF65-F5344CB8AC3E}">
        <p14:creationId xmlns:p14="http://schemas.microsoft.com/office/powerpoint/2010/main" val="52768260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Only Title">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Title 2">
            <a:extLst>
              <a:ext uri="{FF2B5EF4-FFF2-40B4-BE49-F238E27FC236}">
                <a16:creationId xmlns:a16="http://schemas.microsoft.com/office/drawing/2014/main" id="{57F0C9DF-D1FA-45A1-91F6-147FDC3E7341}"/>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30211981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Titre seul">
    <p:bg>
      <p:bgPr>
        <a:solidFill>
          <a:schemeClr val="accent4"/>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Espace réservé du texte 9">
            <a:extLst>
              <a:ext uri="{FF2B5EF4-FFF2-40B4-BE49-F238E27FC236}">
                <a16:creationId xmlns:a16="http://schemas.microsoft.com/office/drawing/2014/main" id="{0850DA69-657E-41C3-B340-B16C354CA1D0}"/>
              </a:ext>
            </a:extLst>
          </p:cNvPr>
          <p:cNvSpPr>
            <a:spLocks noGrp="1"/>
          </p:cNvSpPr>
          <p:nvPr>
            <p:ph type="body" sz="quarter" idx="10"/>
          </p:nvPr>
        </p:nvSpPr>
        <p:spPr>
          <a:xfrm>
            <a:off x="404813" y="1447800"/>
            <a:ext cx="11406187" cy="4951413"/>
          </a:xfrm>
        </p:spPr>
        <p:txBody>
          <a:bodyPr/>
          <a:lstStyle>
            <a:lvl1pPr>
              <a:defRPr>
                <a:solidFill>
                  <a:schemeClr val="bg1"/>
                </a:solidFill>
              </a:defRPr>
            </a:lvl1pPr>
            <a:lvl2pPr>
              <a:defRPr>
                <a:solidFill>
                  <a:schemeClr val="bg1"/>
                </a:solidFill>
              </a:defRPr>
            </a:lvl2pPr>
            <a:lvl3pPr>
              <a:defRPr>
                <a:solidFill>
                  <a:schemeClr val="bg1"/>
                </a:solidFill>
              </a:defRPr>
            </a:lvl3pPr>
            <a:lvl4pPr>
              <a:buClr>
                <a:schemeClr val="accent5"/>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5E6BB52B-0C5D-4023-89D5-282E9A520223}"/>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de-DE" dirty="0"/>
          </a:p>
        </p:txBody>
      </p:sp>
    </p:spTree>
    <p:extLst>
      <p:ext uri="{BB962C8B-B14F-4D97-AF65-F5344CB8AC3E}">
        <p14:creationId xmlns:p14="http://schemas.microsoft.com/office/powerpoint/2010/main" val="72364916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light Grey">
    <p:bg>
      <p:bgPr>
        <a:solidFill>
          <a:schemeClr val="bg2"/>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Espace réservé du texte 8">
            <a:extLst>
              <a:ext uri="{FF2B5EF4-FFF2-40B4-BE49-F238E27FC236}">
                <a16:creationId xmlns:a16="http://schemas.microsoft.com/office/drawing/2014/main" id="{E7C5D7A7-45E9-4756-B28B-644907783FEA}"/>
              </a:ext>
            </a:extLst>
          </p:cNvPr>
          <p:cNvSpPr>
            <a:spLocks noGrp="1"/>
          </p:cNvSpPr>
          <p:nvPr>
            <p:ph type="body" sz="quarter" idx="10"/>
          </p:nvPr>
        </p:nvSpPr>
        <p:spPr>
          <a:xfrm>
            <a:off x="404812" y="1447800"/>
            <a:ext cx="11406188" cy="4951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0C89E73A-8AF6-4995-85C4-948312F9A282}"/>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8007927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Break dark">
    <p:bg>
      <p:bgPr>
        <a:solidFill>
          <a:schemeClr val="accent4"/>
        </a:solidFill>
        <a:effectLst/>
      </p:bgPr>
    </p:bg>
    <p:spTree>
      <p:nvGrpSpPr>
        <p:cNvPr id="1" name=""/>
        <p:cNvGrpSpPr/>
        <p:nvPr/>
      </p:nvGrpSpPr>
      <p:grpSpPr>
        <a:xfrm>
          <a:off x="0" y="0"/>
          <a:ext cx="0" cy="0"/>
          <a:chOff x="0" y="0"/>
          <a:chExt cx="0" cy="0"/>
        </a:xfrm>
      </p:grpSpPr>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3772800"/>
            <a:ext cx="11329987" cy="307777"/>
          </a:xfrm>
        </p:spPr>
        <p:txBody>
          <a:bodyPr lIns="0" tIns="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64961"/>
            <a:ext cx="11329987" cy="1477328"/>
          </a:xfrm>
        </p:spPr>
        <p:txBody>
          <a:bodyPr lIns="0" bIns="0" anchor="b" anchorCtr="0">
            <a:spAutoFit/>
          </a:bodyPr>
          <a:lstStyle>
            <a:lvl1pPr algn="l">
              <a:lnSpc>
                <a:spcPct val="80000"/>
              </a:lnSpc>
              <a:defRPr sz="6000" baseline="0">
                <a:solidFill>
                  <a:schemeClr val="bg1"/>
                </a:solidFill>
              </a:defRPr>
            </a:lvl1pPr>
          </a:lstStyle>
          <a:p>
            <a:r>
              <a:rPr lang="en-US"/>
              <a:t>Click to edit Master title style</a:t>
            </a:r>
            <a:endParaRPr lang="en-GB" dirty="0"/>
          </a:p>
        </p:txBody>
      </p:sp>
      <p:sp>
        <p:nvSpPr>
          <p:cNvPr id="9" name="Text Placeholder 8">
            <a:extLst>
              <a:ext uri="{FF2B5EF4-FFF2-40B4-BE49-F238E27FC236}">
                <a16:creationId xmlns:a16="http://schemas.microsoft.com/office/drawing/2014/main" id="{E744C52A-2030-4EFF-B1D2-B60B2B279897}"/>
              </a:ext>
            </a:extLst>
          </p:cNvPr>
          <p:cNvSpPr>
            <a:spLocks noGrp="1"/>
          </p:cNvSpPr>
          <p:nvPr>
            <p:ph type="body" sz="quarter" idx="10" hasCustomPrompt="1"/>
          </p:nvPr>
        </p:nvSpPr>
        <p:spPr>
          <a:xfrm>
            <a:off x="404813" y="1825079"/>
            <a:ext cx="4611067" cy="307777"/>
          </a:xfrm>
        </p:spPr>
        <p:txBody>
          <a:bodyPr wrap="square" anchor="b">
            <a:spAutoFit/>
          </a:bodyPr>
          <a:lstStyle>
            <a:lvl1pPr>
              <a:defRPr>
                <a:solidFill>
                  <a:schemeClr val="accent2"/>
                </a:solidFill>
                <a:latin typeface="Ubuntu Light" panose="020B0304030602030204" pitchFamily="34" charset="0"/>
              </a:defRPr>
            </a:lvl1pPr>
            <a:lvl2pPr marL="88900" indent="0">
              <a:buNone/>
              <a:defRPr/>
            </a:lvl2pPr>
          </a:lstStyle>
          <a:p>
            <a:pPr lvl="0"/>
            <a:r>
              <a:rPr lang="fr-FR" dirty="0"/>
              <a:t>INSERT A LABEL/ALBEIT</a:t>
            </a:r>
          </a:p>
        </p:txBody>
      </p:sp>
    </p:spTree>
    <p:extLst>
      <p:ext uri="{BB962C8B-B14F-4D97-AF65-F5344CB8AC3E}">
        <p14:creationId xmlns:p14="http://schemas.microsoft.com/office/powerpoint/2010/main" val="178868478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Title and full screen image">
    <p:bg>
      <p:bgPr>
        <a:solidFill>
          <a:schemeClr val="accent4"/>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E832AC1-21AF-4DAD-A220-3541D7B3D0D5}"/>
              </a:ext>
            </a:extLst>
          </p:cNvPr>
          <p:cNvSpPr>
            <a:spLocks noGrp="1"/>
          </p:cNvSpPr>
          <p:nvPr>
            <p:ph type="pic" sz="quarter" idx="10" hasCustomPrompt="1"/>
          </p:nvPr>
        </p:nvSpPr>
        <p:spPr>
          <a:xfrm>
            <a:off x="0" y="0"/>
            <a:ext cx="12192000" cy="6858000"/>
          </a:xfrm>
          <a:custGeom>
            <a:avLst/>
            <a:gdLst>
              <a:gd name="connsiteX0" fmla="*/ 11786547 w 12192000"/>
              <a:gd name="connsiteY0" fmla="*/ 205058 h 6858000"/>
              <a:gd name="connsiteX1" fmla="*/ 11562163 w 12192000"/>
              <a:gd name="connsiteY1" fmla="*/ 436971 h 6858000"/>
              <a:gd name="connsiteX2" fmla="*/ 11639891 w 12192000"/>
              <a:gd name="connsiteY2" fmla="*/ 551459 h 6858000"/>
              <a:gd name="connsiteX3" fmla="*/ 11719085 w 12192000"/>
              <a:gd name="connsiteY3" fmla="*/ 552927 h 6858000"/>
              <a:gd name="connsiteX4" fmla="*/ 11751166 w 12192000"/>
              <a:gd name="connsiteY4" fmla="*/ 536965 h 6858000"/>
              <a:gd name="connsiteX5" fmla="*/ 11777548 w 12192000"/>
              <a:gd name="connsiteY5" fmla="*/ 513474 h 6858000"/>
              <a:gd name="connsiteX6" fmla="*/ 11770504 w 12192000"/>
              <a:gd name="connsiteY6" fmla="*/ 536398 h 6858000"/>
              <a:gd name="connsiteX7" fmla="*/ 11705703 w 12192000"/>
              <a:gd name="connsiteY7" fmla="*/ 579359 h 6858000"/>
              <a:gd name="connsiteX8" fmla="*/ 11760002 w 12192000"/>
              <a:gd name="connsiteY8" fmla="*/ 594046 h 6858000"/>
              <a:gd name="connsiteX9" fmla="*/ 11889144 w 12192000"/>
              <a:gd name="connsiteY9" fmla="*/ 551453 h 6858000"/>
              <a:gd name="connsiteX10" fmla="*/ 11824573 w 12192000"/>
              <a:gd name="connsiteY10" fmla="*/ 494172 h 6858000"/>
              <a:gd name="connsiteX11" fmla="*/ 11889144 w 12192000"/>
              <a:gd name="connsiteY11" fmla="*/ 525016 h 6858000"/>
              <a:gd name="connsiteX12" fmla="*/ 11974376 w 12192000"/>
              <a:gd name="connsiteY12" fmla="*/ 467391 h 6858000"/>
              <a:gd name="connsiteX13" fmla="*/ 11981591 w 12192000"/>
              <a:gd name="connsiteY13" fmla="*/ 431058 h 6858000"/>
              <a:gd name="connsiteX14" fmla="*/ 11981599 w 12192000"/>
              <a:gd name="connsiteY14" fmla="*/ 431100 h 6858000"/>
              <a:gd name="connsiteX15" fmla="*/ 11981599 w 12192000"/>
              <a:gd name="connsiteY15" fmla="*/ 431017 h 6858000"/>
              <a:gd name="connsiteX16" fmla="*/ 11981599 w 12192000"/>
              <a:gd name="connsiteY16" fmla="*/ 428164 h 6858000"/>
              <a:gd name="connsiteX17" fmla="*/ 11909738 w 12192000"/>
              <a:gd name="connsiteY17" fmla="*/ 279916 h 6858000"/>
              <a:gd name="connsiteX18" fmla="*/ 11796813 w 12192000"/>
              <a:gd name="connsiteY18" fmla="*/ 209461 h 6858000"/>
              <a:gd name="connsiteX19" fmla="*/ 11786547 w 12192000"/>
              <a:gd name="connsiteY19" fmla="*/ 205058 h 6858000"/>
              <a:gd name="connsiteX20" fmla="*/ 0 w 12192000"/>
              <a:gd name="connsiteY20" fmla="*/ 0 h 6858000"/>
              <a:gd name="connsiteX21" fmla="*/ 12192000 w 12192000"/>
              <a:gd name="connsiteY21" fmla="*/ 0 h 6858000"/>
              <a:gd name="connsiteX22" fmla="*/ 12192000 w 12192000"/>
              <a:gd name="connsiteY22" fmla="*/ 6858000 h 6858000"/>
              <a:gd name="connsiteX23" fmla="*/ 0 w 121920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2000" h="6858000">
                <a:moveTo>
                  <a:pt x="11786547" y="205058"/>
                </a:moveTo>
                <a:cubicBezTo>
                  <a:pt x="11736684" y="265238"/>
                  <a:pt x="11562163" y="310740"/>
                  <a:pt x="11562163" y="436971"/>
                </a:cubicBezTo>
                <a:cubicBezTo>
                  <a:pt x="11562163" y="486876"/>
                  <a:pt x="11592961" y="533846"/>
                  <a:pt x="11639891" y="551459"/>
                </a:cubicBezTo>
                <a:cubicBezTo>
                  <a:pt x="11666289" y="561734"/>
                  <a:pt x="11692687" y="561734"/>
                  <a:pt x="11719085" y="552927"/>
                </a:cubicBezTo>
                <a:cubicBezTo>
                  <a:pt x="11730818" y="549258"/>
                  <a:pt x="11741450" y="543753"/>
                  <a:pt x="11751166" y="536965"/>
                </a:cubicBezTo>
                <a:lnTo>
                  <a:pt x="11777548" y="513474"/>
                </a:lnTo>
                <a:lnTo>
                  <a:pt x="11770504" y="536398"/>
                </a:lnTo>
                <a:cubicBezTo>
                  <a:pt x="11758809" y="558154"/>
                  <a:pt x="11734320" y="574953"/>
                  <a:pt x="11705703" y="579359"/>
                </a:cubicBezTo>
                <a:cubicBezTo>
                  <a:pt x="11714508" y="588171"/>
                  <a:pt x="11735054" y="594046"/>
                  <a:pt x="11760002" y="594046"/>
                </a:cubicBezTo>
                <a:cubicBezTo>
                  <a:pt x="11805495" y="594046"/>
                  <a:pt x="11861261" y="580827"/>
                  <a:pt x="11889144" y="551453"/>
                </a:cubicBezTo>
                <a:cubicBezTo>
                  <a:pt x="11850989" y="552921"/>
                  <a:pt x="11826041" y="527953"/>
                  <a:pt x="11824573" y="494172"/>
                </a:cubicBezTo>
                <a:cubicBezTo>
                  <a:pt x="11842183" y="516203"/>
                  <a:pt x="11864196" y="525016"/>
                  <a:pt x="11889144" y="525016"/>
                </a:cubicBezTo>
                <a:cubicBezTo>
                  <a:pt x="11927667" y="525016"/>
                  <a:pt x="11960411" y="501057"/>
                  <a:pt x="11974376" y="467391"/>
                </a:cubicBezTo>
                <a:lnTo>
                  <a:pt x="11981591" y="431058"/>
                </a:lnTo>
                <a:lnTo>
                  <a:pt x="11981599" y="431100"/>
                </a:lnTo>
                <a:lnTo>
                  <a:pt x="11981599" y="431017"/>
                </a:lnTo>
                <a:lnTo>
                  <a:pt x="11981599" y="428164"/>
                </a:lnTo>
                <a:cubicBezTo>
                  <a:pt x="11981599" y="369452"/>
                  <a:pt x="11952268" y="319547"/>
                  <a:pt x="11909738" y="279916"/>
                </a:cubicBezTo>
                <a:cubicBezTo>
                  <a:pt x="11877473" y="249092"/>
                  <a:pt x="11837876" y="227075"/>
                  <a:pt x="11796813" y="209461"/>
                </a:cubicBezTo>
                <a:cubicBezTo>
                  <a:pt x="11793879" y="207994"/>
                  <a:pt x="11790946" y="206526"/>
                  <a:pt x="11786547" y="205058"/>
                </a:cubicBezTo>
                <a:close/>
                <a:moveTo>
                  <a:pt x="0" y="0"/>
                </a:moveTo>
                <a:lnTo>
                  <a:pt x="12192000" y="0"/>
                </a:lnTo>
                <a:lnTo>
                  <a:pt x="12192000" y="6858000"/>
                </a:lnTo>
                <a:lnTo>
                  <a:pt x="0" y="6858000"/>
                </a:lnTo>
                <a:close/>
              </a:path>
            </a:pathLst>
          </a:custGeom>
        </p:spPr>
        <p:txBody>
          <a:bodyPr wrap="square">
            <a:noAutofit/>
          </a:bodyPr>
          <a:lstStyle>
            <a:lvl1pPr>
              <a:defRPr>
                <a:solidFill>
                  <a:schemeClr val="bg2">
                    <a:lumMod val="50000"/>
                  </a:schemeClr>
                </a:solidFill>
              </a:defRPr>
            </a:lvl1pPr>
          </a:lstStyle>
          <a:p>
            <a:r>
              <a:rPr lang="en-US" dirty="0"/>
              <a:t>Click icon to add picture and arrange the picture in the background</a:t>
            </a:r>
            <a:endParaRPr lang="en-GB" dirty="0"/>
          </a:p>
        </p:txBody>
      </p:sp>
      <p:sp>
        <p:nvSpPr>
          <p:cNvPr id="2" name="Title 1">
            <a:extLst>
              <a:ext uri="{FF2B5EF4-FFF2-40B4-BE49-F238E27FC236}">
                <a16:creationId xmlns:a16="http://schemas.microsoft.com/office/drawing/2014/main" id="{FDB0CAFF-8B20-4B52-A18C-BFD139761BF9}"/>
              </a:ext>
            </a:extLst>
          </p:cNvPr>
          <p:cNvSpPr>
            <a:spLocks noGrp="1"/>
          </p:cNvSpPr>
          <p:nvPr>
            <p:ph type="title"/>
          </p:nvPr>
        </p:nvSpPr>
        <p:spPr>
          <a:xfrm>
            <a:off x="404813" y="1951673"/>
            <a:ext cx="4562475" cy="2954655"/>
          </a:xfrm>
        </p:spPr>
        <p:txBody>
          <a:bodyPr vert="horz" wrap="square" lIns="72000" tIns="0" rIns="0" bIns="0" rtlCol="0" anchor="ctr">
            <a:spAutoFit/>
          </a:bodyPr>
          <a:lstStyle>
            <a:lvl1pPr>
              <a:lnSpc>
                <a:spcPct val="80000"/>
              </a:lnSpc>
              <a:defRPr lang="en-GB" sz="6000" dirty="0">
                <a:solidFill>
                  <a:schemeClr val="bg1"/>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1716997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1_Content RH image 2">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5C94FEA8-066A-4CC1-BFCC-10ED1764A21E}"/>
              </a:ext>
            </a:extLst>
          </p:cNvPr>
          <p:cNvSpPr>
            <a:spLocks noGrp="1"/>
          </p:cNvSpPr>
          <p:nvPr>
            <p:ph type="pic" sz="quarter" idx="10"/>
          </p:nvPr>
        </p:nvSpPr>
        <p:spPr>
          <a:xfrm>
            <a:off x="7223124" y="0"/>
            <a:ext cx="4968876" cy="6858000"/>
          </a:xfrm>
          <a:custGeom>
            <a:avLst/>
            <a:gdLst>
              <a:gd name="connsiteX0" fmla="*/ 4563423 w 4968876"/>
              <a:gd name="connsiteY0" fmla="*/ 205058 h 6858000"/>
              <a:gd name="connsiteX1" fmla="*/ 4339039 w 4968876"/>
              <a:gd name="connsiteY1" fmla="*/ 436971 h 6858000"/>
              <a:gd name="connsiteX2" fmla="*/ 4416767 w 4968876"/>
              <a:gd name="connsiteY2" fmla="*/ 551459 h 6858000"/>
              <a:gd name="connsiteX3" fmla="*/ 4495961 w 4968876"/>
              <a:gd name="connsiteY3" fmla="*/ 552927 h 6858000"/>
              <a:gd name="connsiteX4" fmla="*/ 4528042 w 4968876"/>
              <a:gd name="connsiteY4" fmla="*/ 536965 h 6858000"/>
              <a:gd name="connsiteX5" fmla="*/ 4554424 w 4968876"/>
              <a:gd name="connsiteY5" fmla="*/ 513474 h 6858000"/>
              <a:gd name="connsiteX6" fmla="*/ 4547380 w 4968876"/>
              <a:gd name="connsiteY6" fmla="*/ 536398 h 6858000"/>
              <a:gd name="connsiteX7" fmla="*/ 4482579 w 4968876"/>
              <a:gd name="connsiteY7" fmla="*/ 579359 h 6858000"/>
              <a:gd name="connsiteX8" fmla="*/ 4536878 w 4968876"/>
              <a:gd name="connsiteY8" fmla="*/ 594046 h 6858000"/>
              <a:gd name="connsiteX9" fmla="*/ 4666020 w 4968876"/>
              <a:gd name="connsiteY9" fmla="*/ 551453 h 6858000"/>
              <a:gd name="connsiteX10" fmla="*/ 4601449 w 4968876"/>
              <a:gd name="connsiteY10" fmla="*/ 494172 h 6858000"/>
              <a:gd name="connsiteX11" fmla="*/ 4666020 w 4968876"/>
              <a:gd name="connsiteY11" fmla="*/ 525016 h 6858000"/>
              <a:gd name="connsiteX12" fmla="*/ 4751252 w 4968876"/>
              <a:gd name="connsiteY12" fmla="*/ 467391 h 6858000"/>
              <a:gd name="connsiteX13" fmla="*/ 4758467 w 4968876"/>
              <a:gd name="connsiteY13" fmla="*/ 431058 h 6858000"/>
              <a:gd name="connsiteX14" fmla="*/ 4758475 w 4968876"/>
              <a:gd name="connsiteY14" fmla="*/ 431100 h 6858000"/>
              <a:gd name="connsiteX15" fmla="*/ 4758475 w 4968876"/>
              <a:gd name="connsiteY15" fmla="*/ 431017 h 6858000"/>
              <a:gd name="connsiteX16" fmla="*/ 4758475 w 4968876"/>
              <a:gd name="connsiteY16" fmla="*/ 428164 h 6858000"/>
              <a:gd name="connsiteX17" fmla="*/ 4686614 w 4968876"/>
              <a:gd name="connsiteY17" fmla="*/ 279916 h 6858000"/>
              <a:gd name="connsiteX18" fmla="*/ 4573689 w 4968876"/>
              <a:gd name="connsiteY18" fmla="*/ 209461 h 6858000"/>
              <a:gd name="connsiteX19" fmla="*/ 4563423 w 4968876"/>
              <a:gd name="connsiteY19" fmla="*/ 205058 h 6858000"/>
              <a:gd name="connsiteX20" fmla="*/ 0 w 4968876"/>
              <a:gd name="connsiteY20" fmla="*/ 0 h 6858000"/>
              <a:gd name="connsiteX21" fmla="*/ 4968876 w 4968876"/>
              <a:gd name="connsiteY21" fmla="*/ 0 h 6858000"/>
              <a:gd name="connsiteX22" fmla="*/ 4968876 w 4968876"/>
              <a:gd name="connsiteY22" fmla="*/ 6858000 h 6858000"/>
              <a:gd name="connsiteX23" fmla="*/ 0 w 4968876"/>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876" h="6858000">
                <a:moveTo>
                  <a:pt x="4563423" y="205058"/>
                </a:moveTo>
                <a:cubicBezTo>
                  <a:pt x="4513560" y="265238"/>
                  <a:pt x="4339039" y="310740"/>
                  <a:pt x="4339039" y="436971"/>
                </a:cubicBezTo>
                <a:cubicBezTo>
                  <a:pt x="4339039" y="486876"/>
                  <a:pt x="4369837" y="533846"/>
                  <a:pt x="4416767" y="551459"/>
                </a:cubicBezTo>
                <a:cubicBezTo>
                  <a:pt x="4443165" y="561734"/>
                  <a:pt x="4469563" y="561734"/>
                  <a:pt x="4495961" y="552927"/>
                </a:cubicBezTo>
                <a:cubicBezTo>
                  <a:pt x="4507694" y="549258"/>
                  <a:pt x="4518326" y="543753"/>
                  <a:pt x="4528042" y="536965"/>
                </a:cubicBezTo>
                <a:lnTo>
                  <a:pt x="4554424" y="513474"/>
                </a:lnTo>
                <a:lnTo>
                  <a:pt x="4547380" y="536398"/>
                </a:lnTo>
                <a:cubicBezTo>
                  <a:pt x="4535685" y="558154"/>
                  <a:pt x="4511196" y="574953"/>
                  <a:pt x="4482579" y="579359"/>
                </a:cubicBezTo>
                <a:cubicBezTo>
                  <a:pt x="4491384" y="588171"/>
                  <a:pt x="4511930" y="594046"/>
                  <a:pt x="4536878" y="594046"/>
                </a:cubicBezTo>
                <a:cubicBezTo>
                  <a:pt x="4582371" y="594046"/>
                  <a:pt x="4638137" y="580827"/>
                  <a:pt x="4666020" y="551453"/>
                </a:cubicBezTo>
                <a:cubicBezTo>
                  <a:pt x="4627865" y="552921"/>
                  <a:pt x="4602917" y="527953"/>
                  <a:pt x="4601449" y="494172"/>
                </a:cubicBezTo>
                <a:cubicBezTo>
                  <a:pt x="4619059" y="516203"/>
                  <a:pt x="4641072" y="525016"/>
                  <a:pt x="4666020" y="525016"/>
                </a:cubicBezTo>
                <a:cubicBezTo>
                  <a:pt x="4704543" y="525016"/>
                  <a:pt x="4737287" y="501057"/>
                  <a:pt x="4751252" y="467391"/>
                </a:cubicBezTo>
                <a:lnTo>
                  <a:pt x="4758467" y="431058"/>
                </a:lnTo>
                <a:lnTo>
                  <a:pt x="4758475" y="431100"/>
                </a:lnTo>
                <a:lnTo>
                  <a:pt x="4758475" y="431017"/>
                </a:lnTo>
                <a:lnTo>
                  <a:pt x="4758475" y="428164"/>
                </a:lnTo>
                <a:cubicBezTo>
                  <a:pt x="4758475" y="369452"/>
                  <a:pt x="4729144" y="319547"/>
                  <a:pt x="4686614" y="279916"/>
                </a:cubicBezTo>
                <a:cubicBezTo>
                  <a:pt x="4654349" y="249092"/>
                  <a:pt x="4614752" y="227075"/>
                  <a:pt x="4573689" y="209461"/>
                </a:cubicBezTo>
                <a:cubicBezTo>
                  <a:pt x="4570755" y="207994"/>
                  <a:pt x="4567822" y="206526"/>
                  <a:pt x="4563423" y="205058"/>
                </a:cubicBezTo>
                <a:close/>
                <a:moveTo>
                  <a:pt x="0" y="0"/>
                </a:moveTo>
                <a:lnTo>
                  <a:pt x="4968876" y="0"/>
                </a:lnTo>
                <a:lnTo>
                  <a:pt x="4968876"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en-US"/>
              <a:t>Click icon to add picture</a:t>
            </a:r>
            <a:endParaRPr lang="en-GB" dirty="0"/>
          </a:p>
        </p:txBody>
      </p:sp>
      <p:sp>
        <p:nvSpPr>
          <p:cNvPr id="2" name="Title">
            <a:extLst>
              <a:ext uri="{FF2B5EF4-FFF2-40B4-BE49-F238E27FC236}">
                <a16:creationId xmlns:a16="http://schemas.microsoft.com/office/drawing/2014/main" id="{1B342561-1DD2-4DA7-BA2A-C8E3856FE9BB}"/>
              </a:ext>
            </a:extLst>
          </p:cNvPr>
          <p:cNvSpPr>
            <a:spLocks noGrp="1"/>
          </p:cNvSpPr>
          <p:nvPr>
            <p:ph type="title"/>
          </p:nvPr>
        </p:nvSpPr>
        <p:spPr>
          <a:xfrm>
            <a:off x="404814" y="1161430"/>
            <a:ext cx="6627290" cy="1115442"/>
          </a:xfrm>
        </p:spPr>
        <p:txBody>
          <a:bodyPr vert="horz" lIns="0" tIns="0" rIns="0" bIns="0" rtlCol="0" anchor="b">
            <a:noAutofit/>
          </a:bodyPr>
          <a:lstStyle>
            <a:lvl1pPr>
              <a:defRPr lang="en-GB" sz="3600">
                <a:solidFill>
                  <a:schemeClr val="tx1"/>
                </a:solidFill>
              </a:defRPr>
            </a:lvl1pPr>
          </a:lstStyle>
          <a:p>
            <a:pPr lvl="0"/>
            <a:r>
              <a:rPr lang="en-US"/>
              <a:t>Click to edit Master title style</a:t>
            </a:r>
            <a:endParaRPr lang="en-GB" dirty="0"/>
          </a:p>
        </p:txBody>
      </p:sp>
      <p:sp>
        <p:nvSpPr>
          <p:cNvPr id="5" name="Text Placeholder 4">
            <a:extLst>
              <a:ext uri="{FF2B5EF4-FFF2-40B4-BE49-F238E27FC236}">
                <a16:creationId xmlns:a16="http://schemas.microsoft.com/office/drawing/2014/main" id="{D410FA47-1FF8-451B-8532-F1B477524FA0}"/>
              </a:ext>
            </a:extLst>
          </p:cNvPr>
          <p:cNvSpPr>
            <a:spLocks noGrp="1"/>
          </p:cNvSpPr>
          <p:nvPr>
            <p:ph type="body" sz="quarter" idx="11"/>
          </p:nvPr>
        </p:nvSpPr>
        <p:spPr>
          <a:xfrm>
            <a:off x="404813" y="2492374"/>
            <a:ext cx="6627290" cy="27368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248359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Large title &amp; large RH image 1">
    <p:bg>
      <p:bgPr>
        <a:solidFill>
          <a:schemeClr val="accent4"/>
        </a:solidFill>
        <a:effectLst/>
      </p:bgPr>
    </p:bg>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5586E72C-F96D-4BE1-996B-39A71EA977D3}"/>
              </a:ext>
            </a:extLst>
          </p:cNvPr>
          <p:cNvSpPr>
            <a:spLocks noGrp="1"/>
          </p:cNvSpPr>
          <p:nvPr>
            <p:ph type="pic" sz="quarter" idx="10"/>
          </p:nvPr>
        </p:nvSpPr>
        <p:spPr>
          <a:xfrm>
            <a:off x="5128004" y="0"/>
            <a:ext cx="7063996" cy="6858000"/>
          </a:xfrm>
          <a:custGeom>
            <a:avLst/>
            <a:gdLst>
              <a:gd name="connsiteX0" fmla="*/ 6658543 w 7063996"/>
              <a:gd name="connsiteY0" fmla="*/ 205058 h 6858000"/>
              <a:gd name="connsiteX1" fmla="*/ 6434159 w 7063996"/>
              <a:gd name="connsiteY1" fmla="*/ 436971 h 6858000"/>
              <a:gd name="connsiteX2" fmla="*/ 6511887 w 7063996"/>
              <a:gd name="connsiteY2" fmla="*/ 551459 h 6858000"/>
              <a:gd name="connsiteX3" fmla="*/ 6591081 w 7063996"/>
              <a:gd name="connsiteY3" fmla="*/ 552927 h 6858000"/>
              <a:gd name="connsiteX4" fmla="*/ 6623162 w 7063996"/>
              <a:gd name="connsiteY4" fmla="*/ 536965 h 6858000"/>
              <a:gd name="connsiteX5" fmla="*/ 6649544 w 7063996"/>
              <a:gd name="connsiteY5" fmla="*/ 513474 h 6858000"/>
              <a:gd name="connsiteX6" fmla="*/ 6642500 w 7063996"/>
              <a:gd name="connsiteY6" fmla="*/ 536398 h 6858000"/>
              <a:gd name="connsiteX7" fmla="*/ 6577699 w 7063996"/>
              <a:gd name="connsiteY7" fmla="*/ 579359 h 6858000"/>
              <a:gd name="connsiteX8" fmla="*/ 6631998 w 7063996"/>
              <a:gd name="connsiteY8" fmla="*/ 594046 h 6858000"/>
              <a:gd name="connsiteX9" fmla="*/ 6761140 w 7063996"/>
              <a:gd name="connsiteY9" fmla="*/ 551453 h 6858000"/>
              <a:gd name="connsiteX10" fmla="*/ 6696569 w 7063996"/>
              <a:gd name="connsiteY10" fmla="*/ 494172 h 6858000"/>
              <a:gd name="connsiteX11" fmla="*/ 6761140 w 7063996"/>
              <a:gd name="connsiteY11" fmla="*/ 525016 h 6858000"/>
              <a:gd name="connsiteX12" fmla="*/ 6846372 w 7063996"/>
              <a:gd name="connsiteY12" fmla="*/ 467391 h 6858000"/>
              <a:gd name="connsiteX13" fmla="*/ 6853587 w 7063996"/>
              <a:gd name="connsiteY13" fmla="*/ 431058 h 6858000"/>
              <a:gd name="connsiteX14" fmla="*/ 6853595 w 7063996"/>
              <a:gd name="connsiteY14" fmla="*/ 431100 h 6858000"/>
              <a:gd name="connsiteX15" fmla="*/ 6853595 w 7063996"/>
              <a:gd name="connsiteY15" fmla="*/ 431017 h 6858000"/>
              <a:gd name="connsiteX16" fmla="*/ 6853595 w 7063996"/>
              <a:gd name="connsiteY16" fmla="*/ 428164 h 6858000"/>
              <a:gd name="connsiteX17" fmla="*/ 6781734 w 7063996"/>
              <a:gd name="connsiteY17" fmla="*/ 279916 h 6858000"/>
              <a:gd name="connsiteX18" fmla="*/ 6668809 w 7063996"/>
              <a:gd name="connsiteY18" fmla="*/ 209461 h 6858000"/>
              <a:gd name="connsiteX19" fmla="*/ 6658543 w 7063996"/>
              <a:gd name="connsiteY19" fmla="*/ 205058 h 6858000"/>
              <a:gd name="connsiteX20" fmla="*/ 0 w 7063996"/>
              <a:gd name="connsiteY20" fmla="*/ 0 h 6858000"/>
              <a:gd name="connsiteX21" fmla="*/ 7063996 w 7063996"/>
              <a:gd name="connsiteY21" fmla="*/ 0 h 6858000"/>
              <a:gd name="connsiteX22" fmla="*/ 7063996 w 7063996"/>
              <a:gd name="connsiteY22" fmla="*/ 6858000 h 6858000"/>
              <a:gd name="connsiteX23" fmla="*/ 0 w 7063996"/>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063996" h="6858000">
                <a:moveTo>
                  <a:pt x="6658543" y="205058"/>
                </a:moveTo>
                <a:cubicBezTo>
                  <a:pt x="6608680" y="265238"/>
                  <a:pt x="6434159" y="310740"/>
                  <a:pt x="6434159" y="436971"/>
                </a:cubicBezTo>
                <a:cubicBezTo>
                  <a:pt x="6434159" y="486876"/>
                  <a:pt x="6464957" y="533846"/>
                  <a:pt x="6511887" y="551459"/>
                </a:cubicBezTo>
                <a:cubicBezTo>
                  <a:pt x="6538285" y="561734"/>
                  <a:pt x="6564683" y="561734"/>
                  <a:pt x="6591081" y="552927"/>
                </a:cubicBezTo>
                <a:cubicBezTo>
                  <a:pt x="6602814" y="549258"/>
                  <a:pt x="6613446" y="543753"/>
                  <a:pt x="6623162" y="536965"/>
                </a:cubicBezTo>
                <a:lnTo>
                  <a:pt x="6649544" y="513474"/>
                </a:lnTo>
                <a:lnTo>
                  <a:pt x="6642500" y="536398"/>
                </a:lnTo>
                <a:cubicBezTo>
                  <a:pt x="6630805" y="558154"/>
                  <a:pt x="6606316" y="574953"/>
                  <a:pt x="6577699" y="579359"/>
                </a:cubicBezTo>
                <a:cubicBezTo>
                  <a:pt x="6586504" y="588171"/>
                  <a:pt x="6607050" y="594046"/>
                  <a:pt x="6631998" y="594046"/>
                </a:cubicBezTo>
                <a:cubicBezTo>
                  <a:pt x="6677491" y="594046"/>
                  <a:pt x="6733257" y="580827"/>
                  <a:pt x="6761140" y="551453"/>
                </a:cubicBezTo>
                <a:cubicBezTo>
                  <a:pt x="6722985" y="552921"/>
                  <a:pt x="6698037" y="527953"/>
                  <a:pt x="6696569" y="494172"/>
                </a:cubicBezTo>
                <a:cubicBezTo>
                  <a:pt x="6714179" y="516203"/>
                  <a:pt x="6736192" y="525016"/>
                  <a:pt x="6761140" y="525016"/>
                </a:cubicBezTo>
                <a:cubicBezTo>
                  <a:pt x="6799663" y="525016"/>
                  <a:pt x="6832407" y="501057"/>
                  <a:pt x="6846372" y="467391"/>
                </a:cubicBezTo>
                <a:lnTo>
                  <a:pt x="6853587" y="431058"/>
                </a:lnTo>
                <a:lnTo>
                  <a:pt x="6853595" y="431100"/>
                </a:lnTo>
                <a:lnTo>
                  <a:pt x="6853595" y="431017"/>
                </a:lnTo>
                <a:lnTo>
                  <a:pt x="6853595" y="428164"/>
                </a:lnTo>
                <a:cubicBezTo>
                  <a:pt x="6853595" y="369452"/>
                  <a:pt x="6824264" y="319547"/>
                  <a:pt x="6781734" y="279916"/>
                </a:cubicBezTo>
                <a:cubicBezTo>
                  <a:pt x="6749469" y="249092"/>
                  <a:pt x="6709872" y="227075"/>
                  <a:pt x="6668809" y="209461"/>
                </a:cubicBezTo>
                <a:cubicBezTo>
                  <a:pt x="6665875" y="207994"/>
                  <a:pt x="6662942" y="206526"/>
                  <a:pt x="6658543" y="205058"/>
                </a:cubicBezTo>
                <a:close/>
                <a:moveTo>
                  <a:pt x="0" y="0"/>
                </a:moveTo>
                <a:lnTo>
                  <a:pt x="7063996" y="0"/>
                </a:lnTo>
                <a:lnTo>
                  <a:pt x="7063996"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en-US"/>
              <a:t>Click icon to add picture</a:t>
            </a:r>
            <a:endParaRPr lang="en-GB" dirty="0"/>
          </a:p>
        </p:txBody>
      </p:sp>
      <p:sp>
        <p:nvSpPr>
          <p:cNvPr id="2" name="Title">
            <a:extLst>
              <a:ext uri="{FF2B5EF4-FFF2-40B4-BE49-F238E27FC236}">
                <a16:creationId xmlns:a16="http://schemas.microsoft.com/office/drawing/2014/main" id="{1B342561-1DD2-4DA7-BA2A-C8E3856FE9BB}"/>
              </a:ext>
            </a:extLst>
          </p:cNvPr>
          <p:cNvSpPr>
            <a:spLocks noGrp="1"/>
          </p:cNvSpPr>
          <p:nvPr>
            <p:ph type="title"/>
          </p:nvPr>
        </p:nvSpPr>
        <p:spPr>
          <a:xfrm>
            <a:off x="404813" y="692696"/>
            <a:ext cx="4562476" cy="2421466"/>
          </a:xfrm>
        </p:spPr>
        <p:txBody>
          <a:bodyPr vert="horz" lIns="72000" tIns="0" rIns="0" bIns="0" rtlCol="0" anchor="b">
            <a:noAutofit/>
          </a:bodyPr>
          <a:lstStyle>
            <a:lvl1pPr>
              <a:lnSpc>
                <a:spcPct val="80000"/>
              </a:lnSpc>
              <a:defRPr lang="en-GB" sz="5400">
                <a:solidFill>
                  <a:schemeClr val="bg1"/>
                </a:solidFill>
              </a:defRPr>
            </a:lvl1pPr>
          </a:lstStyle>
          <a:p>
            <a:pPr lvl="0"/>
            <a:r>
              <a:rPr lang="en-US"/>
              <a:t>Click to edit Master title style</a:t>
            </a:r>
            <a:endParaRPr lang="en-GB" dirty="0"/>
          </a:p>
        </p:txBody>
      </p:sp>
      <p:sp>
        <p:nvSpPr>
          <p:cNvPr id="10" name="Espace réservé du texte 9">
            <a:extLst>
              <a:ext uri="{FF2B5EF4-FFF2-40B4-BE49-F238E27FC236}">
                <a16:creationId xmlns:a16="http://schemas.microsoft.com/office/drawing/2014/main" id="{FC6DF15B-7249-491B-BFB7-9A33784178CD}"/>
              </a:ext>
            </a:extLst>
          </p:cNvPr>
          <p:cNvSpPr>
            <a:spLocks noGrp="1"/>
          </p:cNvSpPr>
          <p:nvPr>
            <p:ph type="body" sz="quarter" idx="12"/>
          </p:nvPr>
        </p:nvSpPr>
        <p:spPr>
          <a:xfrm>
            <a:off x="404813" y="3573040"/>
            <a:ext cx="4395787" cy="2808288"/>
          </a:xfrm>
        </p:spPr>
        <p:txBody>
          <a:bodyPr/>
          <a:lstStyle>
            <a:lvl1pPr>
              <a:defRPr>
                <a:solidFill>
                  <a:schemeClr val="bg1"/>
                </a:solidFill>
              </a:defRPr>
            </a:lvl1pPr>
            <a:lvl2pPr>
              <a:defRPr>
                <a:solidFill>
                  <a:schemeClr val="bg1"/>
                </a:solidFill>
              </a:defRPr>
            </a:lvl2pPr>
            <a:lvl3pP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868138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urple">
    <p:bg>
      <p:bgPr>
        <a:solidFill>
          <a:srgbClr val="2B0A3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768923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Full picture white Pik">
    <p:bg>
      <p:bgPr>
        <a:solidFill>
          <a:schemeClr val="bg2"/>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1EB2D5A7-8ABD-41FC-934A-8D0E9E07B98D}"/>
              </a:ext>
            </a:extLst>
          </p:cNvPr>
          <p:cNvSpPr>
            <a:spLocks noGrp="1"/>
          </p:cNvSpPr>
          <p:nvPr>
            <p:ph type="pic" sz="quarter" idx="13" hasCustomPrompt="1"/>
          </p:nvPr>
        </p:nvSpPr>
        <p:spPr>
          <a:xfrm>
            <a:off x="0" y="0"/>
            <a:ext cx="12192000" cy="6858000"/>
          </a:xfrm>
          <a:custGeom>
            <a:avLst/>
            <a:gdLst>
              <a:gd name="connsiteX0" fmla="*/ 11904137 w 12192000"/>
              <a:gd name="connsiteY0" fmla="*/ 374761 h 6858000"/>
              <a:gd name="connsiteX1" fmla="*/ 11851113 w 12192000"/>
              <a:gd name="connsiteY1" fmla="*/ 409256 h 6858000"/>
              <a:gd name="connsiteX2" fmla="*/ 11813853 w 12192000"/>
              <a:gd name="connsiteY2" fmla="*/ 476806 h 6858000"/>
              <a:gd name="connsiteX3" fmla="*/ 11772294 w 12192000"/>
              <a:gd name="connsiteY3" fmla="*/ 537171 h 6858000"/>
              <a:gd name="connsiteX4" fmla="*/ 11703507 w 12192000"/>
              <a:gd name="connsiteY4" fmla="*/ 580289 h 6858000"/>
              <a:gd name="connsiteX5" fmla="*/ 11747932 w 12192000"/>
              <a:gd name="connsiteY5" fmla="*/ 591787 h 6858000"/>
              <a:gd name="connsiteX6" fmla="*/ 11796656 w 12192000"/>
              <a:gd name="connsiteY6" fmla="*/ 587475 h 6858000"/>
              <a:gd name="connsiteX7" fmla="*/ 11879774 w 12192000"/>
              <a:gd name="connsiteY7" fmla="*/ 551544 h 6858000"/>
              <a:gd name="connsiteX8" fmla="*/ 11816719 w 12192000"/>
              <a:gd name="connsiteY8" fmla="*/ 494054 h 6858000"/>
              <a:gd name="connsiteX9" fmla="*/ 11904137 w 12192000"/>
              <a:gd name="connsiteY9" fmla="*/ 521361 h 6858000"/>
              <a:gd name="connsiteX10" fmla="*/ 11965759 w 12192000"/>
              <a:gd name="connsiteY10" fmla="*/ 460997 h 6858000"/>
              <a:gd name="connsiteX11" fmla="*/ 11964326 w 12192000"/>
              <a:gd name="connsiteY11" fmla="*/ 404944 h 6858000"/>
              <a:gd name="connsiteX12" fmla="*/ 11904137 w 12192000"/>
              <a:gd name="connsiteY12" fmla="*/ 374761 h 6858000"/>
              <a:gd name="connsiteX13" fmla="*/ 11779497 w 12192000"/>
              <a:gd name="connsiteY13" fmla="*/ 210928 h 6858000"/>
              <a:gd name="connsiteX14" fmla="*/ 11559747 w 12192000"/>
              <a:gd name="connsiteY14" fmla="*/ 439472 h 6858000"/>
              <a:gd name="connsiteX15" fmla="*/ 11635870 w 12192000"/>
              <a:gd name="connsiteY15" fmla="*/ 550150 h 6858000"/>
              <a:gd name="connsiteX16" fmla="*/ 11720610 w 12192000"/>
              <a:gd name="connsiteY16" fmla="*/ 545838 h 6858000"/>
              <a:gd name="connsiteX17" fmla="*/ 11780933 w 12192000"/>
              <a:gd name="connsiteY17" fmla="*/ 489780 h 6858000"/>
              <a:gd name="connsiteX18" fmla="*/ 11826894 w 12192000"/>
              <a:gd name="connsiteY18" fmla="*/ 413599 h 6858000"/>
              <a:gd name="connsiteX19" fmla="*/ 11888654 w 12192000"/>
              <a:gd name="connsiteY19" fmla="*/ 361853 h 6858000"/>
              <a:gd name="connsiteX20" fmla="*/ 11963340 w 12192000"/>
              <a:gd name="connsiteY20" fmla="*/ 380539 h 6858000"/>
              <a:gd name="connsiteX21" fmla="*/ 11900144 w 12192000"/>
              <a:gd name="connsiteY21" fmla="*/ 284235 h 6858000"/>
              <a:gd name="connsiteX22" fmla="*/ 11789551 w 12192000"/>
              <a:gd name="connsiteY22" fmla="*/ 215240 h 6858000"/>
              <a:gd name="connsiteX23" fmla="*/ 11779497 w 12192000"/>
              <a:gd name="connsiteY23" fmla="*/ 210928 h 6858000"/>
              <a:gd name="connsiteX24" fmla="*/ 0 w 12192000"/>
              <a:gd name="connsiteY24" fmla="*/ 0 h 6858000"/>
              <a:gd name="connsiteX25" fmla="*/ 12192000 w 12192000"/>
              <a:gd name="connsiteY25" fmla="*/ 0 h 6858000"/>
              <a:gd name="connsiteX26" fmla="*/ 12192000 w 12192000"/>
              <a:gd name="connsiteY26" fmla="*/ 6858000 h 6858000"/>
              <a:gd name="connsiteX27" fmla="*/ 0 w 12192000"/>
              <a:gd name="connsiteY2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92000" h="6858000">
                <a:moveTo>
                  <a:pt x="11904137" y="374761"/>
                </a:moveTo>
                <a:cubicBezTo>
                  <a:pt x="11881208" y="376199"/>
                  <a:pt x="11864011" y="390571"/>
                  <a:pt x="11851113" y="409256"/>
                </a:cubicBezTo>
                <a:cubicBezTo>
                  <a:pt x="11835349" y="429377"/>
                  <a:pt x="11825318" y="453810"/>
                  <a:pt x="11813853" y="476806"/>
                </a:cubicBezTo>
                <a:cubicBezTo>
                  <a:pt x="11802389" y="498365"/>
                  <a:pt x="11789491" y="518487"/>
                  <a:pt x="11772294" y="537171"/>
                </a:cubicBezTo>
                <a:cubicBezTo>
                  <a:pt x="11753664" y="557293"/>
                  <a:pt x="11730735" y="573103"/>
                  <a:pt x="11703507" y="580289"/>
                </a:cubicBezTo>
                <a:cubicBezTo>
                  <a:pt x="11716405" y="588912"/>
                  <a:pt x="11733601" y="591787"/>
                  <a:pt x="11747932" y="591787"/>
                </a:cubicBezTo>
                <a:cubicBezTo>
                  <a:pt x="11763696" y="593224"/>
                  <a:pt x="11780893" y="590350"/>
                  <a:pt x="11796656" y="587475"/>
                </a:cubicBezTo>
                <a:cubicBezTo>
                  <a:pt x="11826751" y="583163"/>
                  <a:pt x="11858278" y="573103"/>
                  <a:pt x="11879774" y="551544"/>
                </a:cubicBezTo>
                <a:cubicBezTo>
                  <a:pt x="11845381" y="551544"/>
                  <a:pt x="11818153" y="528548"/>
                  <a:pt x="11816719" y="494054"/>
                </a:cubicBezTo>
                <a:cubicBezTo>
                  <a:pt x="11838216" y="519924"/>
                  <a:pt x="11871176" y="529985"/>
                  <a:pt x="11904137" y="521361"/>
                </a:cubicBezTo>
                <a:cubicBezTo>
                  <a:pt x="11932798" y="512738"/>
                  <a:pt x="11957160" y="489742"/>
                  <a:pt x="11965759" y="460997"/>
                </a:cubicBezTo>
                <a:cubicBezTo>
                  <a:pt x="11971491" y="442312"/>
                  <a:pt x="11972924" y="423628"/>
                  <a:pt x="11964326" y="404944"/>
                </a:cubicBezTo>
                <a:cubicBezTo>
                  <a:pt x="11952861" y="383385"/>
                  <a:pt x="11928499" y="373324"/>
                  <a:pt x="11904137" y="374761"/>
                </a:cubicBezTo>
                <a:close/>
                <a:moveTo>
                  <a:pt x="11779497" y="210928"/>
                </a:moveTo>
                <a:cubicBezTo>
                  <a:pt x="11730664" y="271298"/>
                  <a:pt x="11559747" y="314420"/>
                  <a:pt x="11559747" y="439472"/>
                </a:cubicBezTo>
                <a:cubicBezTo>
                  <a:pt x="11559747" y="486906"/>
                  <a:pt x="11589909" y="532902"/>
                  <a:pt x="11635870" y="550150"/>
                </a:cubicBezTo>
                <a:cubicBezTo>
                  <a:pt x="11663159" y="560212"/>
                  <a:pt x="11693320" y="558775"/>
                  <a:pt x="11720610" y="545838"/>
                </a:cubicBezTo>
                <a:cubicBezTo>
                  <a:pt x="11746463" y="534339"/>
                  <a:pt x="11765134" y="514216"/>
                  <a:pt x="11780933" y="489780"/>
                </a:cubicBezTo>
                <a:cubicBezTo>
                  <a:pt x="11798168" y="465345"/>
                  <a:pt x="11811095" y="439472"/>
                  <a:pt x="11826894" y="413599"/>
                </a:cubicBezTo>
                <a:cubicBezTo>
                  <a:pt x="11841257" y="390601"/>
                  <a:pt x="11861365" y="367603"/>
                  <a:pt x="11888654" y="361853"/>
                </a:cubicBezTo>
                <a:cubicBezTo>
                  <a:pt x="11914507" y="354666"/>
                  <a:pt x="11944668" y="361853"/>
                  <a:pt x="11963340" y="380539"/>
                </a:cubicBezTo>
                <a:cubicBezTo>
                  <a:pt x="11951850" y="343167"/>
                  <a:pt x="11930306" y="311545"/>
                  <a:pt x="11900144" y="284235"/>
                </a:cubicBezTo>
                <a:cubicBezTo>
                  <a:pt x="11867110" y="254050"/>
                  <a:pt x="11829767" y="232489"/>
                  <a:pt x="11789551" y="215240"/>
                </a:cubicBezTo>
                <a:cubicBezTo>
                  <a:pt x="11786678" y="213803"/>
                  <a:pt x="11782369" y="212365"/>
                  <a:pt x="11779497" y="210928"/>
                </a:cubicBezTo>
                <a:close/>
                <a:moveTo>
                  <a:pt x="0" y="0"/>
                </a:moveTo>
                <a:lnTo>
                  <a:pt x="12192000" y="0"/>
                </a:lnTo>
                <a:lnTo>
                  <a:pt x="12192000" y="6858000"/>
                </a:lnTo>
                <a:lnTo>
                  <a:pt x="0" y="6858000"/>
                </a:lnTo>
                <a:close/>
              </a:path>
            </a:pathLst>
          </a:custGeom>
          <a:solidFill>
            <a:schemeClr val="accent4"/>
          </a:solidFill>
        </p:spPr>
        <p:txBody>
          <a:bodyPr wrap="square">
            <a:noAutofit/>
          </a:bodyPr>
          <a:lstStyle>
            <a:lvl1pPr>
              <a:defRPr>
                <a:solidFill>
                  <a:schemeClr val="bg2">
                    <a:lumMod val="50000"/>
                  </a:schemeClr>
                </a:solidFill>
              </a:defRPr>
            </a:lvl1pPr>
          </a:lstStyle>
          <a:p>
            <a:r>
              <a:rPr lang="de-DE" dirty="0"/>
              <a:t>Insert Picture and send </a:t>
            </a:r>
            <a:r>
              <a:rPr lang="de-DE" dirty="0" err="1"/>
              <a:t>to</a:t>
            </a:r>
            <a:r>
              <a:rPr lang="de-DE" dirty="0"/>
              <a:t> back</a:t>
            </a:r>
          </a:p>
        </p:txBody>
      </p:sp>
      <p:grpSp>
        <p:nvGrpSpPr>
          <p:cNvPr id="5" name="Group 37">
            <a:extLst>
              <a:ext uri="{FF2B5EF4-FFF2-40B4-BE49-F238E27FC236}">
                <a16:creationId xmlns:a16="http://schemas.microsoft.com/office/drawing/2014/main" id="{175605CD-31A1-4F5E-8CC8-FA82332DB3A0}"/>
              </a:ext>
            </a:extLst>
          </p:cNvPr>
          <p:cNvGrpSpPr/>
          <p:nvPr/>
        </p:nvGrpSpPr>
        <p:grpSpPr>
          <a:xfrm>
            <a:off x="11562864" y="207688"/>
            <a:ext cx="418487" cy="387209"/>
            <a:chOff x="5481638" y="2859088"/>
            <a:chExt cx="1231900" cy="1139825"/>
          </a:xfrm>
          <a:solidFill>
            <a:schemeClr val="bg1"/>
          </a:solidFill>
        </p:grpSpPr>
        <p:sp>
          <p:nvSpPr>
            <p:cNvPr id="6" name="Freeform 320">
              <a:extLst>
                <a:ext uri="{FF2B5EF4-FFF2-40B4-BE49-F238E27FC236}">
                  <a16:creationId xmlns:a16="http://schemas.microsoft.com/office/drawing/2014/main" id="{AE5DD593-FDBD-4A70-83DE-64E2F0ED00BB}"/>
                </a:ext>
              </a:extLst>
            </p:cNvPr>
            <p:cNvSpPr>
              <a:spLocks/>
            </p:cNvSpPr>
            <p:nvPr/>
          </p:nvSpPr>
          <p:spPr bwMode="auto">
            <a:xfrm>
              <a:off x="5481638" y="2859088"/>
              <a:ext cx="1203325" cy="1041400"/>
            </a:xfrm>
            <a:custGeom>
              <a:avLst/>
              <a:gdLst>
                <a:gd name="T0" fmla="*/ 229 w 281"/>
                <a:gd name="T1" fmla="*/ 105 h 243"/>
                <a:gd name="T2" fmla="*/ 186 w 281"/>
                <a:gd name="T3" fmla="*/ 141 h 243"/>
                <a:gd name="T4" fmla="*/ 154 w 281"/>
                <a:gd name="T5" fmla="*/ 194 h 243"/>
                <a:gd name="T6" fmla="*/ 112 w 281"/>
                <a:gd name="T7" fmla="*/ 233 h 243"/>
                <a:gd name="T8" fmla="*/ 53 w 281"/>
                <a:gd name="T9" fmla="*/ 236 h 243"/>
                <a:gd name="T10" fmla="*/ 0 w 281"/>
                <a:gd name="T11" fmla="*/ 159 h 243"/>
                <a:gd name="T12" fmla="*/ 153 w 281"/>
                <a:gd name="T13" fmla="*/ 0 h 243"/>
                <a:gd name="T14" fmla="*/ 153 w 281"/>
                <a:gd name="T15" fmla="*/ 0 h 243"/>
                <a:gd name="T16" fmla="*/ 160 w 281"/>
                <a:gd name="T17" fmla="*/ 3 h 243"/>
                <a:gd name="T18" fmla="*/ 237 w 281"/>
                <a:gd name="T19" fmla="*/ 51 h 243"/>
                <a:gd name="T20" fmla="*/ 281 w 281"/>
                <a:gd name="T21" fmla="*/ 118 h 243"/>
                <a:gd name="T22" fmla="*/ 229 w 281"/>
                <a:gd name="T23" fmla="*/ 105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1" h="243">
                  <a:moveTo>
                    <a:pt x="229" y="105"/>
                  </a:moveTo>
                  <a:cubicBezTo>
                    <a:pt x="210" y="109"/>
                    <a:pt x="196" y="125"/>
                    <a:pt x="186" y="141"/>
                  </a:cubicBezTo>
                  <a:cubicBezTo>
                    <a:pt x="175" y="159"/>
                    <a:pt x="166" y="177"/>
                    <a:pt x="154" y="194"/>
                  </a:cubicBezTo>
                  <a:cubicBezTo>
                    <a:pt x="143" y="211"/>
                    <a:pt x="130" y="225"/>
                    <a:pt x="112" y="233"/>
                  </a:cubicBezTo>
                  <a:cubicBezTo>
                    <a:pt x="93" y="242"/>
                    <a:pt x="72" y="243"/>
                    <a:pt x="53" y="236"/>
                  </a:cubicBezTo>
                  <a:cubicBezTo>
                    <a:pt x="21" y="224"/>
                    <a:pt x="0" y="192"/>
                    <a:pt x="0" y="159"/>
                  </a:cubicBezTo>
                  <a:cubicBezTo>
                    <a:pt x="0" y="72"/>
                    <a:pt x="119" y="42"/>
                    <a:pt x="153" y="0"/>
                  </a:cubicBezTo>
                  <a:cubicBezTo>
                    <a:pt x="153" y="0"/>
                    <a:pt x="153" y="0"/>
                    <a:pt x="153" y="0"/>
                  </a:cubicBezTo>
                  <a:cubicBezTo>
                    <a:pt x="155" y="1"/>
                    <a:pt x="158" y="2"/>
                    <a:pt x="160" y="3"/>
                  </a:cubicBezTo>
                  <a:cubicBezTo>
                    <a:pt x="188" y="15"/>
                    <a:pt x="214" y="30"/>
                    <a:pt x="237" y="51"/>
                  </a:cubicBezTo>
                  <a:cubicBezTo>
                    <a:pt x="258" y="70"/>
                    <a:pt x="273" y="92"/>
                    <a:pt x="281" y="118"/>
                  </a:cubicBezTo>
                  <a:cubicBezTo>
                    <a:pt x="268" y="105"/>
                    <a:pt x="247" y="100"/>
                    <a:pt x="229" y="105"/>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Freeform 321">
              <a:extLst>
                <a:ext uri="{FF2B5EF4-FFF2-40B4-BE49-F238E27FC236}">
                  <a16:creationId xmlns:a16="http://schemas.microsoft.com/office/drawing/2014/main" id="{5E1F1E46-28BC-4B11-9A4D-30E587571815}"/>
                </a:ext>
              </a:extLst>
            </p:cNvPr>
            <p:cNvSpPr>
              <a:spLocks/>
            </p:cNvSpPr>
            <p:nvPr/>
          </p:nvSpPr>
          <p:spPr bwMode="auto">
            <a:xfrm>
              <a:off x="5910263" y="3343275"/>
              <a:ext cx="803275" cy="655638"/>
            </a:xfrm>
            <a:custGeom>
              <a:avLst/>
              <a:gdLst>
                <a:gd name="T0" fmla="*/ 183 w 188"/>
                <a:gd name="T1" fmla="*/ 61 h 153"/>
                <a:gd name="T2" fmla="*/ 140 w 188"/>
                <a:gd name="T3" fmla="*/ 103 h 153"/>
                <a:gd name="T4" fmla="*/ 79 w 188"/>
                <a:gd name="T5" fmla="*/ 84 h 153"/>
                <a:gd name="T6" fmla="*/ 123 w 188"/>
                <a:gd name="T7" fmla="*/ 124 h 153"/>
                <a:gd name="T8" fmla="*/ 65 w 188"/>
                <a:gd name="T9" fmla="*/ 149 h 153"/>
                <a:gd name="T10" fmla="*/ 31 w 188"/>
                <a:gd name="T11" fmla="*/ 152 h 153"/>
                <a:gd name="T12" fmla="*/ 0 w 188"/>
                <a:gd name="T13" fmla="*/ 144 h 153"/>
                <a:gd name="T14" fmla="*/ 48 w 188"/>
                <a:gd name="T15" fmla="*/ 114 h 153"/>
                <a:gd name="T16" fmla="*/ 77 w 188"/>
                <a:gd name="T17" fmla="*/ 72 h 153"/>
                <a:gd name="T18" fmla="*/ 103 w 188"/>
                <a:gd name="T19" fmla="*/ 25 h 153"/>
                <a:gd name="T20" fmla="*/ 140 w 188"/>
                <a:gd name="T21" fmla="*/ 1 h 153"/>
                <a:gd name="T22" fmla="*/ 182 w 188"/>
                <a:gd name="T23" fmla="*/ 22 h 153"/>
                <a:gd name="T24" fmla="*/ 183 w 188"/>
                <a:gd name="T25" fmla="*/ 6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8" h="153">
                  <a:moveTo>
                    <a:pt x="183" y="61"/>
                  </a:moveTo>
                  <a:cubicBezTo>
                    <a:pt x="177" y="81"/>
                    <a:pt x="160" y="97"/>
                    <a:pt x="140" y="103"/>
                  </a:cubicBezTo>
                  <a:cubicBezTo>
                    <a:pt x="117" y="109"/>
                    <a:pt x="94" y="102"/>
                    <a:pt x="79" y="84"/>
                  </a:cubicBezTo>
                  <a:cubicBezTo>
                    <a:pt x="80" y="108"/>
                    <a:pt x="99" y="124"/>
                    <a:pt x="123" y="124"/>
                  </a:cubicBezTo>
                  <a:cubicBezTo>
                    <a:pt x="108" y="139"/>
                    <a:pt x="86" y="146"/>
                    <a:pt x="65" y="149"/>
                  </a:cubicBezTo>
                  <a:cubicBezTo>
                    <a:pt x="54" y="151"/>
                    <a:pt x="42" y="153"/>
                    <a:pt x="31" y="152"/>
                  </a:cubicBezTo>
                  <a:cubicBezTo>
                    <a:pt x="21" y="152"/>
                    <a:pt x="9" y="150"/>
                    <a:pt x="0" y="144"/>
                  </a:cubicBezTo>
                  <a:cubicBezTo>
                    <a:pt x="19" y="139"/>
                    <a:pt x="35" y="128"/>
                    <a:pt x="48" y="114"/>
                  </a:cubicBezTo>
                  <a:cubicBezTo>
                    <a:pt x="60" y="101"/>
                    <a:pt x="69" y="87"/>
                    <a:pt x="77" y="72"/>
                  </a:cubicBezTo>
                  <a:cubicBezTo>
                    <a:pt x="85" y="56"/>
                    <a:pt x="92" y="39"/>
                    <a:pt x="103" y="25"/>
                  </a:cubicBezTo>
                  <a:cubicBezTo>
                    <a:pt x="112" y="12"/>
                    <a:pt x="124" y="2"/>
                    <a:pt x="140" y="1"/>
                  </a:cubicBezTo>
                  <a:cubicBezTo>
                    <a:pt x="157" y="0"/>
                    <a:pt x="174" y="7"/>
                    <a:pt x="182" y="22"/>
                  </a:cubicBezTo>
                  <a:cubicBezTo>
                    <a:pt x="188" y="35"/>
                    <a:pt x="187" y="48"/>
                    <a:pt x="183" y="61"/>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94195933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Dark grey">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1839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Title Slide 2">
    <p:bg>
      <p:bgPr>
        <a:solidFill>
          <a:schemeClr val="accent4"/>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F0D51B9-A61A-4FDC-9E0F-E2A63E0E942C}"/>
              </a:ext>
            </a:extLst>
          </p:cNvPr>
          <p:cNvSpPr>
            <a:spLocks noGrp="1"/>
          </p:cNvSpPr>
          <p:nvPr>
            <p:ph type="pic" sz="quarter" idx="10" hasCustomPrompt="1"/>
          </p:nvPr>
        </p:nvSpPr>
        <p:spPr>
          <a:xfrm>
            <a:off x="5303838" y="0"/>
            <a:ext cx="6888162" cy="6858000"/>
          </a:xfrm>
          <a:solidFill>
            <a:schemeClr val="bg2">
              <a:lumMod val="90000"/>
            </a:schemeClr>
          </a:solidFill>
        </p:spPr>
        <p:txBody>
          <a:bodyPr/>
          <a:lstStyle>
            <a:lvl1pPr>
              <a:defRPr>
                <a:solidFill>
                  <a:schemeClr val="tx1">
                    <a:lumMod val="50000"/>
                    <a:lumOff val="50000"/>
                  </a:schemeClr>
                </a:solidFill>
              </a:defRPr>
            </a:lvl1pPr>
          </a:lstStyle>
          <a:p>
            <a:r>
              <a:rPr lang="de-DE" dirty="0"/>
              <a:t>Insert Picture and send </a:t>
            </a:r>
            <a:r>
              <a:rPr lang="de-DE" dirty="0" err="1"/>
              <a:t>to</a:t>
            </a:r>
            <a:r>
              <a:rPr lang="de-DE" dirty="0"/>
              <a:t> back</a:t>
            </a:r>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93129"/>
            <a:ext cx="11386134" cy="2215991"/>
          </a:xfrm>
        </p:spPr>
        <p:txBody>
          <a:bodyPr wrap="square" lIns="36000" rIns="36000" bIns="0" anchor="b" anchorCtr="0">
            <a:spAutoFit/>
          </a:bodyPr>
          <a:lstStyle>
            <a:lvl1pPr algn="l">
              <a:lnSpc>
                <a:spcPct val="90000"/>
              </a:lnSpc>
              <a:defRPr sz="8000" b="1" baseline="0">
                <a:solidFill>
                  <a:schemeClr val="bg1"/>
                </a:solidFill>
                <a:latin typeface="Ubuntu" panose="020B0504030602030204" pitchFamily="34" charset="0"/>
              </a:defRPr>
            </a:lvl1pPr>
          </a:lstStyle>
          <a:p>
            <a:r>
              <a:rPr lang="en-US"/>
              <a:t>Click to edit Master title style</a:t>
            </a:r>
            <a:endParaRPr lang="en-GB" dirty="0"/>
          </a:p>
        </p:txBody>
      </p:sp>
      <p:pic>
        <p:nvPicPr>
          <p:cNvPr id="9" name="Image 8">
            <a:extLst>
              <a:ext uri="{FF2B5EF4-FFF2-40B4-BE49-F238E27FC236}">
                <a16:creationId xmlns:a16="http://schemas.microsoft.com/office/drawing/2014/main" id="{501B836C-608B-4CFC-BA8A-FAE25C58580B}"/>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4996" y="94849"/>
            <a:ext cx="5040000" cy="1241373"/>
          </a:xfrm>
          <a:prstGeom prst="rect">
            <a:avLst/>
          </a:prstGeom>
        </p:spPr>
      </p:pic>
    </p:spTree>
    <p:extLst>
      <p:ext uri="{BB962C8B-B14F-4D97-AF65-F5344CB8AC3E}">
        <p14:creationId xmlns:p14="http://schemas.microsoft.com/office/powerpoint/2010/main" val="1493173744"/>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Full picture blue Pik">
    <p:bg>
      <p:bgPr>
        <a:solidFill>
          <a:schemeClr val="bg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0B335D29-1EFC-4491-AD11-74BC952F53E5}"/>
              </a:ext>
            </a:extLst>
          </p:cNvPr>
          <p:cNvSpPr>
            <a:spLocks noGrp="1"/>
          </p:cNvSpPr>
          <p:nvPr>
            <p:ph type="pic" sz="quarter" idx="13" hasCustomPrompt="1"/>
          </p:nvPr>
        </p:nvSpPr>
        <p:spPr>
          <a:xfrm>
            <a:off x="0" y="0"/>
            <a:ext cx="12192000" cy="6858000"/>
          </a:xfrm>
          <a:custGeom>
            <a:avLst/>
            <a:gdLst>
              <a:gd name="connsiteX0" fmla="*/ 11785528 w 12192000"/>
              <a:gd name="connsiteY0" fmla="*/ 202927 h 6858000"/>
              <a:gd name="connsiteX1" fmla="*/ 11561144 w 12192000"/>
              <a:gd name="connsiteY1" fmla="*/ 434840 h 6858000"/>
              <a:gd name="connsiteX2" fmla="*/ 11638872 w 12192000"/>
              <a:gd name="connsiteY2" fmla="*/ 549328 h 6858000"/>
              <a:gd name="connsiteX3" fmla="*/ 11718066 w 12192000"/>
              <a:gd name="connsiteY3" fmla="*/ 550796 h 6858000"/>
              <a:gd name="connsiteX4" fmla="*/ 11750147 w 12192000"/>
              <a:gd name="connsiteY4" fmla="*/ 534834 h 6858000"/>
              <a:gd name="connsiteX5" fmla="*/ 11776529 w 12192000"/>
              <a:gd name="connsiteY5" fmla="*/ 511343 h 6858000"/>
              <a:gd name="connsiteX6" fmla="*/ 11769485 w 12192000"/>
              <a:gd name="connsiteY6" fmla="*/ 534267 h 6858000"/>
              <a:gd name="connsiteX7" fmla="*/ 11704684 w 12192000"/>
              <a:gd name="connsiteY7" fmla="*/ 577228 h 6858000"/>
              <a:gd name="connsiteX8" fmla="*/ 11758983 w 12192000"/>
              <a:gd name="connsiteY8" fmla="*/ 591915 h 6858000"/>
              <a:gd name="connsiteX9" fmla="*/ 11888125 w 12192000"/>
              <a:gd name="connsiteY9" fmla="*/ 549322 h 6858000"/>
              <a:gd name="connsiteX10" fmla="*/ 11823554 w 12192000"/>
              <a:gd name="connsiteY10" fmla="*/ 492041 h 6858000"/>
              <a:gd name="connsiteX11" fmla="*/ 11888125 w 12192000"/>
              <a:gd name="connsiteY11" fmla="*/ 522885 h 6858000"/>
              <a:gd name="connsiteX12" fmla="*/ 11973357 w 12192000"/>
              <a:gd name="connsiteY12" fmla="*/ 465260 h 6858000"/>
              <a:gd name="connsiteX13" fmla="*/ 11980572 w 12192000"/>
              <a:gd name="connsiteY13" fmla="*/ 428927 h 6858000"/>
              <a:gd name="connsiteX14" fmla="*/ 11980580 w 12192000"/>
              <a:gd name="connsiteY14" fmla="*/ 428969 h 6858000"/>
              <a:gd name="connsiteX15" fmla="*/ 11980580 w 12192000"/>
              <a:gd name="connsiteY15" fmla="*/ 428886 h 6858000"/>
              <a:gd name="connsiteX16" fmla="*/ 11980580 w 12192000"/>
              <a:gd name="connsiteY16" fmla="*/ 426033 h 6858000"/>
              <a:gd name="connsiteX17" fmla="*/ 11908719 w 12192000"/>
              <a:gd name="connsiteY17" fmla="*/ 277785 h 6858000"/>
              <a:gd name="connsiteX18" fmla="*/ 11795794 w 12192000"/>
              <a:gd name="connsiteY18" fmla="*/ 207330 h 6858000"/>
              <a:gd name="connsiteX19" fmla="*/ 11785528 w 12192000"/>
              <a:gd name="connsiteY19" fmla="*/ 202927 h 6858000"/>
              <a:gd name="connsiteX20" fmla="*/ 0 w 12192000"/>
              <a:gd name="connsiteY20" fmla="*/ 0 h 6858000"/>
              <a:gd name="connsiteX21" fmla="*/ 12192000 w 12192000"/>
              <a:gd name="connsiteY21" fmla="*/ 0 h 6858000"/>
              <a:gd name="connsiteX22" fmla="*/ 12192000 w 12192000"/>
              <a:gd name="connsiteY22" fmla="*/ 6858000 h 6858000"/>
              <a:gd name="connsiteX23" fmla="*/ 0 w 121920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2000" h="6858000">
                <a:moveTo>
                  <a:pt x="11785528" y="202927"/>
                </a:moveTo>
                <a:cubicBezTo>
                  <a:pt x="11735665" y="263107"/>
                  <a:pt x="11561144" y="308609"/>
                  <a:pt x="11561144" y="434840"/>
                </a:cubicBezTo>
                <a:cubicBezTo>
                  <a:pt x="11561144" y="484745"/>
                  <a:pt x="11591942" y="531715"/>
                  <a:pt x="11638872" y="549328"/>
                </a:cubicBezTo>
                <a:cubicBezTo>
                  <a:pt x="11665270" y="559603"/>
                  <a:pt x="11691668" y="559603"/>
                  <a:pt x="11718066" y="550796"/>
                </a:cubicBezTo>
                <a:cubicBezTo>
                  <a:pt x="11729799" y="547127"/>
                  <a:pt x="11740431" y="541622"/>
                  <a:pt x="11750147" y="534834"/>
                </a:cubicBezTo>
                <a:lnTo>
                  <a:pt x="11776529" y="511343"/>
                </a:lnTo>
                <a:lnTo>
                  <a:pt x="11769485" y="534267"/>
                </a:lnTo>
                <a:cubicBezTo>
                  <a:pt x="11757790" y="556023"/>
                  <a:pt x="11733301" y="572822"/>
                  <a:pt x="11704684" y="577228"/>
                </a:cubicBezTo>
                <a:cubicBezTo>
                  <a:pt x="11713489" y="586040"/>
                  <a:pt x="11734035" y="591915"/>
                  <a:pt x="11758983" y="591915"/>
                </a:cubicBezTo>
                <a:cubicBezTo>
                  <a:pt x="11804476" y="591915"/>
                  <a:pt x="11860242" y="578696"/>
                  <a:pt x="11888125" y="549322"/>
                </a:cubicBezTo>
                <a:cubicBezTo>
                  <a:pt x="11849970" y="550790"/>
                  <a:pt x="11825022" y="525822"/>
                  <a:pt x="11823554" y="492041"/>
                </a:cubicBezTo>
                <a:cubicBezTo>
                  <a:pt x="11841164" y="514072"/>
                  <a:pt x="11863177" y="522885"/>
                  <a:pt x="11888125" y="522885"/>
                </a:cubicBezTo>
                <a:cubicBezTo>
                  <a:pt x="11926648" y="522885"/>
                  <a:pt x="11959392" y="498926"/>
                  <a:pt x="11973357" y="465260"/>
                </a:cubicBezTo>
                <a:lnTo>
                  <a:pt x="11980572" y="428927"/>
                </a:lnTo>
                <a:lnTo>
                  <a:pt x="11980580" y="428969"/>
                </a:lnTo>
                <a:lnTo>
                  <a:pt x="11980580" y="428886"/>
                </a:lnTo>
                <a:lnTo>
                  <a:pt x="11980580" y="426033"/>
                </a:lnTo>
                <a:cubicBezTo>
                  <a:pt x="11980580" y="367321"/>
                  <a:pt x="11951249" y="317416"/>
                  <a:pt x="11908719" y="277785"/>
                </a:cubicBezTo>
                <a:cubicBezTo>
                  <a:pt x="11876454" y="246961"/>
                  <a:pt x="11836857" y="224944"/>
                  <a:pt x="11795794" y="207330"/>
                </a:cubicBezTo>
                <a:cubicBezTo>
                  <a:pt x="11792860" y="205863"/>
                  <a:pt x="11789927" y="204395"/>
                  <a:pt x="11785528" y="202927"/>
                </a:cubicBezTo>
                <a:close/>
                <a:moveTo>
                  <a:pt x="0" y="0"/>
                </a:moveTo>
                <a:lnTo>
                  <a:pt x="12192000" y="0"/>
                </a:lnTo>
                <a:lnTo>
                  <a:pt x="12192000"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de-DE" dirty="0"/>
              <a:t>Insert Picture and send </a:t>
            </a:r>
            <a:r>
              <a:rPr lang="de-DE" dirty="0" err="1"/>
              <a:t>to</a:t>
            </a:r>
            <a:r>
              <a:rPr lang="de-DE" dirty="0"/>
              <a:t> back</a:t>
            </a:r>
          </a:p>
        </p:txBody>
      </p:sp>
    </p:spTree>
    <p:extLst>
      <p:ext uri="{BB962C8B-B14F-4D97-AF65-F5344CB8AC3E}">
        <p14:creationId xmlns:p14="http://schemas.microsoft.com/office/powerpoint/2010/main" val="14132831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Final Slide 1">
    <p:bg>
      <p:bgPr>
        <a:solidFill>
          <a:srgbClr val="272936"/>
        </a:solidFill>
        <a:effectLst/>
      </p:bgPr>
    </p:bg>
    <p:spTree>
      <p:nvGrpSpPr>
        <p:cNvPr id="1" name=""/>
        <p:cNvGrpSpPr/>
        <p:nvPr/>
      </p:nvGrpSpPr>
      <p:grpSpPr>
        <a:xfrm>
          <a:off x="0" y="0"/>
          <a:ext cx="0" cy="0"/>
          <a:chOff x="0" y="0"/>
          <a:chExt cx="0" cy="0"/>
        </a:xfrm>
      </p:grpSpPr>
      <p:pic>
        <p:nvPicPr>
          <p:cNvPr id="17" name="Picture 2" descr="D:\My Work\Template\Icons\Social Media\LinkedIN.png">
            <a:hlinkClick r:id="rId2"/>
          </p:cNvPr>
          <p:cNvPicPr>
            <a:picLocks noChangeAspect="1" noChangeArrowheads="1"/>
          </p:cNvPicPr>
          <p:nvPr/>
        </p:nvPicPr>
        <p:blipFill>
          <a:blip r:embed="rId3" cstate="print"/>
          <a:srcRect/>
          <a:stretch>
            <a:fillRect/>
          </a:stretch>
        </p:blipFill>
        <p:spPr bwMode="auto">
          <a:xfrm>
            <a:off x="810097" y="4968013"/>
            <a:ext cx="333195" cy="333195"/>
          </a:xfrm>
          <a:prstGeom prst="rect">
            <a:avLst/>
          </a:prstGeom>
          <a:noFill/>
        </p:spPr>
      </p:pic>
      <p:pic>
        <p:nvPicPr>
          <p:cNvPr id="18" name="Picture 4" descr="D:\My Work\Template\Icons\Social Media\SlideShare.png">
            <a:hlinkClick r:id="rId4"/>
          </p:cNvPr>
          <p:cNvPicPr>
            <a:picLocks noChangeAspect="1" noChangeArrowheads="1"/>
          </p:cNvPicPr>
          <p:nvPr/>
        </p:nvPicPr>
        <p:blipFill>
          <a:blip r:embed="rId5" cstate="print"/>
          <a:srcRect/>
          <a:stretch>
            <a:fillRect/>
          </a:stretch>
        </p:blipFill>
        <p:spPr bwMode="auto">
          <a:xfrm>
            <a:off x="1193474" y="4968013"/>
            <a:ext cx="333195" cy="333195"/>
          </a:xfrm>
          <a:prstGeom prst="rect">
            <a:avLst/>
          </a:prstGeom>
          <a:noFill/>
        </p:spPr>
      </p:pic>
      <p:pic>
        <p:nvPicPr>
          <p:cNvPr id="19" name="Picture 5" descr="D:\My Work\Template\Icons\Social Media\Twitter.png">
            <a:hlinkClick r:id="rId6"/>
          </p:cNvPr>
          <p:cNvPicPr>
            <a:picLocks noChangeAspect="1" noChangeArrowheads="1"/>
          </p:cNvPicPr>
          <p:nvPr/>
        </p:nvPicPr>
        <p:blipFill>
          <a:blip r:embed="rId7" cstate="print"/>
          <a:srcRect/>
          <a:stretch>
            <a:fillRect/>
          </a:stretch>
        </p:blipFill>
        <p:spPr bwMode="auto">
          <a:xfrm>
            <a:off x="1576851" y="4968013"/>
            <a:ext cx="333195" cy="333195"/>
          </a:xfrm>
          <a:prstGeom prst="rect">
            <a:avLst/>
          </a:prstGeom>
          <a:noFill/>
        </p:spPr>
      </p:pic>
      <p:pic>
        <p:nvPicPr>
          <p:cNvPr id="20" name="Picture 6" descr="D:\My Work\Template\Icons\Social Media\YouTube.png">
            <a:hlinkClick r:id="rId8"/>
          </p:cNvPr>
          <p:cNvPicPr>
            <a:picLocks noChangeAspect="1" noChangeArrowheads="1"/>
          </p:cNvPicPr>
          <p:nvPr/>
        </p:nvPicPr>
        <p:blipFill>
          <a:blip r:embed="rId9" cstate="print"/>
          <a:srcRect/>
          <a:stretch>
            <a:fillRect/>
          </a:stretch>
        </p:blipFill>
        <p:spPr bwMode="auto">
          <a:xfrm>
            <a:off x="1960227" y="4968013"/>
            <a:ext cx="333195" cy="333195"/>
          </a:xfrm>
          <a:prstGeom prst="rect">
            <a:avLst/>
          </a:prstGeom>
          <a:noFill/>
        </p:spPr>
      </p:pic>
      <p:pic>
        <p:nvPicPr>
          <p:cNvPr id="21" name="Picture 7" descr="D:\My Work\Template\Icons\Social Media\Facebook.png">
            <a:hlinkClick r:id="rId10"/>
          </p:cNvPr>
          <p:cNvPicPr>
            <a:picLocks noChangeAspect="1" noChangeArrowheads="1"/>
          </p:cNvPicPr>
          <p:nvPr/>
        </p:nvPicPr>
        <p:blipFill>
          <a:blip r:embed="rId11" cstate="print"/>
          <a:srcRect/>
          <a:stretch>
            <a:fillRect/>
          </a:stretch>
        </p:blipFill>
        <p:spPr bwMode="auto">
          <a:xfrm>
            <a:off x="426720" y="4968013"/>
            <a:ext cx="333195" cy="333195"/>
          </a:xfrm>
          <a:prstGeom prst="rect">
            <a:avLst/>
          </a:prstGeom>
          <a:noFill/>
        </p:spPr>
      </p:pic>
      <p:sp>
        <p:nvSpPr>
          <p:cNvPr id="23" name="Rectangle 22"/>
          <p:cNvSpPr/>
          <p:nvPr/>
        </p:nvSpPr>
        <p:spPr>
          <a:xfrm>
            <a:off x="426720" y="5810190"/>
            <a:ext cx="3293016" cy="400110"/>
          </a:xfrm>
          <a:prstGeom prst="rect">
            <a:avLst/>
          </a:prstGeom>
        </p:spPr>
        <p:txBody>
          <a:bodyPr wrap="square" lIns="0" tIns="0" rIns="0" bIns="0" anchor="b" anchorCtr="0">
            <a:spAutoFit/>
          </a:bodyPr>
          <a:lstStyle/>
          <a:p>
            <a:pPr>
              <a:spcAft>
                <a:spcPts val="600"/>
              </a:spcAft>
            </a:pPr>
            <a:r>
              <a:rPr lang="en-US" sz="700" noProof="0" dirty="0">
                <a:solidFill>
                  <a:schemeClr val="bg1"/>
                </a:solidFill>
                <a:latin typeface="Ubuntu" panose="020B0504030602030204" pitchFamily="34" charset="0"/>
                <a:cs typeface="Arial"/>
              </a:rPr>
              <a:t>This presentation contains information that may be privileged or confidential and is the property of the Capgemini Group.</a:t>
            </a:r>
          </a:p>
          <a:p>
            <a:pPr>
              <a:spcAft>
                <a:spcPts val="600"/>
              </a:spcAft>
            </a:pPr>
            <a:r>
              <a:rPr lang="en-US" sz="700" noProof="0" dirty="0">
                <a:solidFill>
                  <a:schemeClr val="bg1"/>
                </a:solidFill>
                <a:latin typeface="Ubuntu" panose="020B0504030602030204" pitchFamily="34" charset="0"/>
                <a:cs typeface="Arial"/>
              </a:rPr>
              <a:t>Copyright © 2021 Capgemini. All rights reserved.</a:t>
            </a:r>
          </a:p>
        </p:txBody>
      </p:sp>
      <p:pic>
        <p:nvPicPr>
          <p:cNvPr id="28" name="Image 27">
            <a:extLst>
              <a:ext uri="{FF2B5EF4-FFF2-40B4-BE49-F238E27FC236}">
                <a16:creationId xmlns:a16="http://schemas.microsoft.com/office/drawing/2014/main" id="{CFD4BD67-7A96-4F02-AD8B-7157189FD65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808368" flipV="1">
            <a:off x="3661091" y="-1184328"/>
            <a:ext cx="10604299" cy="7497656"/>
          </a:xfrm>
          <a:prstGeom prst="rect">
            <a:avLst/>
          </a:prstGeom>
        </p:spPr>
      </p:pic>
      <p:sp>
        <p:nvSpPr>
          <p:cNvPr id="14" name="Rectangle 13"/>
          <p:cNvSpPr/>
          <p:nvPr/>
        </p:nvSpPr>
        <p:spPr>
          <a:xfrm>
            <a:off x="6189663" y="2940700"/>
            <a:ext cx="5018905" cy="22879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r>
              <a:rPr lang="en-GB" sz="900" kern="1200" dirty="0">
                <a:solidFill>
                  <a:schemeClr val="lt1"/>
                </a:solidFill>
                <a:effectLst/>
                <a:latin typeface="+mn-lt"/>
                <a:ea typeface="+mn-ea"/>
                <a:cs typeface="+mn-cs"/>
              </a:rPr>
              <a:t>Capgemini Engineering combines, under one brand, a unique set of strengths from across the Capgemini Group: the world leading engineering and R&amp;D services of Capgemini – acquired by Capgemini in 2020 - and Capgemini’s digital manufacturing expertise. With broad industry knowledge and cutting-edge technologies in digital and software, Capgemini Engineering supports the convergence of the physical and digital worlds. Combined with the capabilities of the rest of the Group, it helps clients to accelerate their journey towards Intelligent Industry. Capgemini Engineering has more than 52,000 engineer and scientist team members in over 30 countries across sectors including aeronautics, automotive, railways, communications, energy, life sciences, semiconductors, software &amp; internet, space &amp; defence, and consumer products.</a:t>
            </a:r>
            <a:endParaRPr lang="en-US" sz="900" kern="1200" dirty="0">
              <a:solidFill>
                <a:schemeClr val="lt1"/>
              </a:solidFill>
              <a:effectLst/>
              <a:latin typeface="+mn-lt"/>
              <a:ea typeface="+mn-ea"/>
              <a:cs typeface="+mn-cs"/>
            </a:endParaRPr>
          </a:p>
          <a:p>
            <a:pPr algn="just"/>
            <a:r>
              <a:rPr lang="en-GB" sz="900" i="1" kern="1200" dirty="0">
                <a:solidFill>
                  <a:schemeClr val="lt1"/>
                </a:solidFill>
                <a:effectLst/>
                <a:latin typeface="+mn-lt"/>
                <a:ea typeface="+mn-ea"/>
                <a:cs typeface="+mn-cs"/>
              </a:rPr>
              <a:t> </a:t>
            </a:r>
            <a:endParaRPr lang="en-US" sz="900" kern="1200" dirty="0">
              <a:solidFill>
                <a:schemeClr val="lt1"/>
              </a:solidFill>
              <a:effectLst/>
              <a:latin typeface="+mn-lt"/>
              <a:ea typeface="+mn-ea"/>
              <a:cs typeface="+mn-cs"/>
            </a:endParaRPr>
          </a:p>
          <a:p>
            <a:pPr algn="just"/>
            <a:r>
              <a:rPr lang="en-GB" sz="900" kern="1200" dirty="0">
                <a:solidFill>
                  <a:schemeClr val="lt1"/>
                </a:solidFill>
                <a:effectLst/>
                <a:latin typeface="+mn-lt"/>
                <a:ea typeface="+mn-ea"/>
                <a:cs typeface="+mn-cs"/>
              </a:rPr>
              <a:t>Capgemini Engineering is an integral part of the Capgemini Group, a global leader in partnering with companies to transform and manage their business by harnessing the power of technology. The Group is guided every day by its purpose of unleashing human energy through technology for an inclusive and sustainable future. It is a responsible and diverse organization of 270,000 team members in nearly 50 countries. With its strong 50-year heritage and deep industry expertise, Capgemini is trusted by its clients to address the entire breadth of their business needs, from strategy and design to operations, </a:t>
            </a:r>
            <a:r>
              <a:rPr lang="en-GB" sz="900" kern="1200" dirty="0" err="1">
                <a:solidFill>
                  <a:schemeClr val="lt1"/>
                </a:solidFill>
                <a:effectLst/>
                <a:latin typeface="+mn-lt"/>
                <a:ea typeface="+mn-ea"/>
                <a:cs typeface="+mn-cs"/>
              </a:rPr>
              <a:t>fueled</a:t>
            </a:r>
            <a:r>
              <a:rPr lang="en-GB" sz="900" kern="1200" dirty="0">
                <a:solidFill>
                  <a:schemeClr val="lt1"/>
                </a:solidFill>
                <a:effectLst/>
                <a:latin typeface="+mn-lt"/>
                <a:ea typeface="+mn-ea"/>
                <a:cs typeface="+mn-cs"/>
              </a:rPr>
              <a:t> by the fast evolving and innovative world of cloud, data, AI, connectivity, software, digital engineering and platforms. The Group reported in 2020 global revenues of €16 billion.</a:t>
            </a:r>
            <a:endParaRPr lang="en-US" sz="900" kern="1200" dirty="0">
              <a:solidFill>
                <a:schemeClr val="lt1"/>
              </a:solidFill>
              <a:effectLst/>
              <a:latin typeface="+mn-lt"/>
              <a:ea typeface="+mn-ea"/>
              <a:cs typeface="+mn-cs"/>
            </a:endParaRPr>
          </a:p>
        </p:txBody>
      </p:sp>
      <p:sp>
        <p:nvSpPr>
          <p:cNvPr id="15" name="Rectangle 14"/>
          <p:cNvSpPr/>
          <p:nvPr/>
        </p:nvSpPr>
        <p:spPr>
          <a:xfrm>
            <a:off x="6189662" y="2561436"/>
            <a:ext cx="3434729" cy="2286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bg1"/>
                </a:solidFill>
                <a:latin typeface="Ubuntu" panose="020B0504030602030204" pitchFamily="34" charset="0"/>
              </a:rPr>
              <a:t>About Capgemini Engineering</a:t>
            </a:r>
          </a:p>
        </p:txBody>
      </p:sp>
      <p:sp>
        <p:nvSpPr>
          <p:cNvPr id="16" name="Rectangle 15"/>
          <p:cNvSpPr/>
          <p:nvPr/>
        </p:nvSpPr>
        <p:spPr>
          <a:xfrm>
            <a:off x="6189663" y="5789250"/>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dirty="0">
                <a:solidFill>
                  <a:schemeClr val="bg1"/>
                </a:solidFill>
                <a:effectLst/>
                <a:latin typeface="Ubuntu" panose="020B0504030602030204" pitchFamily="34" charset="0"/>
              </a:rPr>
              <a:t>Get the Future You Want </a:t>
            </a:r>
            <a:r>
              <a:rPr lang="en-US" sz="900" dirty="0">
                <a:solidFill>
                  <a:schemeClr val="bg1"/>
                </a:solidFill>
                <a:effectLst/>
                <a:latin typeface="Ubuntu" panose="020B0504030602030204" pitchFamily="34" charset="0"/>
              </a:rPr>
              <a:t>|</a:t>
            </a:r>
            <a:r>
              <a:rPr lang="en-GB" sz="900" dirty="0">
                <a:solidFill>
                  <a:schemeClr val="bg1"/>
                </a:solidFill>
                <a:effectLst/>
                <a:latin typeface="Ubuntu" panose="020B0504030602030204" pitchFamily="34" charset="0"/>
              </a:rPr>
              <a:t> </a:t>
            </a:r>
            <a:r>
              <a:rPr lang="en-US" sz="1050" dirty="0">
                <a:solidFill>
                  <a:schemeClr val="accent2"/>
                </a:solidFill>
                <a:latin typeface="Ubuntu" panose="020B0504030602030204" pitchFamily="34" charset="0"/>
              </a:rPr>
              <a:t>www.capgemini.com/capgemini-engineering</a:t>
            </a:r>
          </a:p>
        </p:txBody>
      </p:sp>
      <p:pic>
        <p:nvPicPr>
          <p:cNvPr id="22" name="Image 21">
            <a:extLst>
              <a:ext uri="{FF2B5EF4-FFF2-40B4-BE49-F238E27FC236}">
                <a16:creationId xmlns:a16="http://schemas.microsoft.com/office/drawing/2014/main" id="{E9CD4BEE-AC1B-4828-9AD6-0878E178A2BD}"/>
              </a:ext>
            </a:extLst>
          </p:cNvPr>
          <p:cNvPicPr>
            <a:picLocks noChangeAspect="1"/>
          </p:cNvPicPr>
          <p:nvPr/>
        </p:nvPicPr>
        <p:blipFill>
          <a:blip r:embed="rId13" cstate="hqprint">
            <a:extLst>
              <a:ext uri="{28A0092B-C50C-407E-A947-70E740481C1C}">
                <a14:useLocalDpi xmlns:a14="http://schemas.microsoft.com/office/drawing/2010/main" val="0"/>
              </a:ext>
            </a:extLst>
          </a:blip>
          <a:stretch>
            <a:fillRect/>
          </a:stretch>
        </p:blipFill>
        <p:spPr>
          <a:xfrm>
            <a:off x="0" y="616265"/>
            <a:ext cx="5040000" cy="1241373"/>
          </a:xfrm>
          <a:prstGeom prst="rect">
            <a:avLst/>
          </a:prstGeom>
        </p:spPr>
      </p:pic>
    </p:spTree>
    <p:extLst>
      <p:ext uri="{BB962C8B-B14F-4D97-AF65-F5344CB8AC3E}">
        <p14:creationId xmlns:p14="http://schemas.microsoft.com/office/powerpoint/2010/main" val="4126346558"/>
      </p:ext>
    </p:extLst>
  </p:cSld>
  <p:clrMapOvr>
    <a:masterClrMapping/>
  </p:clrMapOvr>
  <p:extLst>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blank" preserve="1">
  <p:cSld name="2_Final Slide 2">
    <p:bg>
      <p:bgPr>
        <a:solidFill>
          <a:srgbClr val="272936"/>
        </a:solidFill>
        <a:effectLst/>
      </p:bgPr>
    </p:bg>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0489A022-D524-4B27-A5EC-7E24500CC9BC}"/>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rot="21226509">
            <a:off x="1143292" y="1478132"/>
            <a:ext cx="9702386" cy="5695284"/>
          </a:xfrm>
          <a:prstGeom prst="rect">
            <a:avLst/>
          </a:prstGeom>
        </p:spPr>
      </p:pic>
      <p:sp>
        <p:nvSpPr>
          <p:cNvPr id="57" name="Rectangle 56"/>
          <p:cNvSpPr/>
          <p:nvPr/>
        </p:nvSpPr>
        <p:spPr>
          <a:xfrm>
            <a:off x="426720" y="5840235"/>
            <a:ext cx="3221008" cy="400110"/>
          </a:xfrm>
          <a:prstGeom prst="rect">
            <a:avLst/>
          </a:prstGeom>
        </p:spPr>
        <p:txBody>
          <a:bodyPr wrap="square" lIns="0" tIns="0" rIns="0" bIns="0" anchor="b" anchorCtr="0">
            <a:spAutoFit/>
          </a:bodyPr>
          <a:lstStyle/>
          <a:p>
            <a:pPr lvl="0">
              <a:spcAft>
                <a:spcPts val="600"/>
              </a:spcAft>
            </a:pPr>
            <a:r>
              <a:rPr lang="en-US" sz="700" noProof="0" dirty="0">
                <a:solidFill>
                  <a:schemeClr val="bg1"/>
                </a:solidFill>
                <a:latin typeface="Ubuntu" panose="020B0504030602030204" pitchFamily="34" charset="0"/>
                <a:cs typeface="Arial"/>
              </a:rPr>
              <a:t>This presentation contains information that may be privileged or confidential and is the property of the Capgemini Group.</a:t>
            </a:r>
          </a:p>
          <a:p>
            <a:pPr lvl="0">
              <a:spcAft>
                <a:spcPts val="600"/>
              </a:spcAft>
            </a:pPr>
            <a:r>
              <a:rPr lang="en-US" sz="700" noProof="0" dirty="0">
                <a:solidFill>
                  <a:schemeClr val="bg1"/>
                </a:solidFill>
                <a:latin typeface="Ubuntu" panose="020B0504030602030204" pitchFamily="34" charset="0"/>
                <a:cs typeface="Arial"/>
              </a:rPr>
              <a:t>Copyright © 2021 Capgemini. All rights reserved.</a:t>
            </a:r>
          </a:p>
        </p:txBody>
      </p:sp>
      <p:pic>
        <p:nvPicPr>
          <p:cNvPr id="17" name="Picture 2" descr="D:\My Work\Template\Icons\Social Media\LinkedIN.png">
            <a:hlinkClick r:id="rId7"/>
            <a:extLst>
              <a:ext uri="{FF2B5EF4-FFF2-40B4-BE49-F238E27FC236}">
                <a16:creationId xmlns:a16="http://schemas.microsoft.com/office/drawing/2014/main" id="{F6DF1D6E-8462-43E1-AFC5-8A5C855024F4}"/>
              </a:ext>
            </a:extLst>
          </p:cNvPr>
          <p:cNvPicPr>
            <a:picLocks noChangeAspect="1" noChangeArrowheads="1"/>
          </p:cNvPicPr>
          <p:nvPr/>
        </p:nvPicPr>
        <p:blipFill>
          <a:blip r:embed="rId8" cstate="print"/>
          <a:srcRect/>
          <a:stretch>
            <a:fillRect/>
          </a:stretch>
        </p:blipFill>
        <p:spPr bwMode="auto">
          <a:xfrm>
            <a:off x="810097" y="5328053"/>
            <a:ext cx="333195" cy="333195"/>
          </a:xfrm>
          <a:prstGeom prst="rect">
            <a:avLst/>
          </a:prstGeom>
          <a:noFill/>
        </p:spPr>
      </p:pic>
      <p:pic>
        <p:nvPicPr>
          <p:cNvPr id="19" name="Picture 4" descr="D:\My Work\Template\Icons\Social Media\SlideShare.png">
            <a:hlinkClick r:id="rId9"/>
            <a:extLst>
              <a:ext uri="{FF2B5EF4-FFF2-40B4-BE49-F238E27FC236}">
                <a16:creationId xmlns:a16="http://schemas.microsoft.com/office/drawing/2014/main" id="{DA74C6D2-FFE3-4CE8-B52D-0A33097AEEAF}"/>
              </a:ext>
            </a:extLst>
          </p:cNvPr>
          <p:cNvPicPr>
            <a:picLocks noChangeAspect="1" noChangeArrowheads="1"/>
          </p:cNvPicPr>
          <p:nvPr/>
        </p:nvPicPr>
        <p:blipFill>
          <a:blip r:embed="rId10" cstate="print"/>
          <a:srcRect/>
          <a:stretch>
            <a:fillRect/>
          </a:stretch>
        </p:blipFill>
        <p:spPr bwMode="auto">
          <a:xfrm>
            <a:off x="1193474" y="5328053"/>
            <a:ext cx="333195" cy="333195"/>
          </a:xfrm>
          <a:prstGeom prst="rect">
            <a:avLst/>
          </a:prstGeom>
          <a:noFill/>
        </p:spPr>
      </p:pic>
      <p:pic>
        <p:nvPicPr>
          <p:cNvPr id="20" name="Picture 5" descr="D:\My Work\Template\Icons\Social Media\Twitter.png">
            <a:hlinkClick r:id="rId11"/>
            <a:extLst>
              <a:ext uri="{FF2B5EF4-FFF2-40B4-BE49-F238E27FC236}">
                <a16:creationId xmlns:a16="http://schemas.microsoft.com/office/drawing/2014/main" id="{14E10122-92A2-4535-9737-8C1BE0EE0AEC}"/>
              </a:ext>
            </a:extLst>
          </p:cNvPr>
          <p:cNvPicPr>
            <a:picLocks noChangeAspect="1" noChangeArrowheads="1"/>
          </p:cNvPicPr>
          <p:nvPr/>
        </p:nvPicPr>
        <p:blipFill>
          <a:blip r:embed="rId12" cstate="print"/>
          <a:srcRect/>
          <a:stretch>
            <a:fillRect/>
          </a:stretch>
        </p:blipFill>
        <p:spPr bwMode="auto">
          <a:xfrm>
            <a:off x="1576851" y="5328053"/>
            <a:ext cx="333195" cy="333195"/>
          </a:xfrm>
          <a:prstGeom prst="rect">
            <a:avLst/>
          </a:prstGeom>
          <a:noFill/>
        </p:spPr>
      </p:pic>
      <p:pic>
        <p:nvPicPr>
          <p:cNvPr id="21" name="Picture 6" descr="D:\My Work\Template\Icons\Social Media\YouTube.png">
            <a:hlinkClick r:id="rId13"/>
            <a:extLst>
              <a:ext uri="{FF2B5EF4-FFF2-40B4-BE49-F238E27FC236}">
                <a16:creationId xmlns:a16="http://schemas.microsoft.com/office/drawing/2014/main" id="{BA6EF96A-02CA-41A1-9095-358FE7486671}"/>
              </a:ext>
            </a:extLst>
          </p:cNvPr>
          <p:cNvPicPr>
            <a:picLocks noChangeAspect="1" noChangeArrowheads="1"/>
          </p:cNvPicPr>
          <p:nvPr/>
        </p:nvPicPr>
        <p:blipFill>
          <a:blip r:embed="rId14" cstate="print"/>
          <a:srcRect/>
          <a:stretch>
            <a:fillRect/>
          </a:stretch>
        </p:blipFill>
        <p:spPr bwMode="auto">
          <a:xfrm>
            <a:off x="1960227" y="5328053"/>
            <a:ext cx="333195" cy="333195"/>
          </a:xfrm>
          <a:prstGeom prst="rect">
            <a:avLst/>
          </a:prstGeom>
          <a:noFill/>
        </p:spPr>
      </p:pic>
      <p:pic>
        <p:nvPicPr>
          <p:cNvPr id="22" name="Picture 7" descr="D:\My Work\Template\Icons\Social Media\Facebook.png">
            <a:hlinkClick r:id="rId15"/>
            <a:extLst>
              <a:ext uri="{FF2B5EF4-FFF2-40B4-BE49-F238E27FC236}">
                <a16:creationId xmlns:a16="http://schemas.microsoft.com/office/drawing/2014/main" id="{BCC76D32-C587-45AA-A26C-ED5B038C867B}"/>
              </a:ext>
            </a:extLst>
          </p:cNvPr>
          <p:cNvPicPr>
            <a:picLocks noChangeAspect="1" noChangeArrowheads="1"/>
          </p:cNvPicPr>
          <p:nvPr/>
        </p:nvPicPr>
        <p:blipFill>
          <a:blip r:embed="rId16" cstate="print"/>
          <a:srcRect/>
          <a:stretch>
            <a:fillRect/>
          </a:stretch>
        </p:blipFill>
        <p:spPr bwMode="auto">
          <a:xfrm>
            <a:off x="426720" y="5328053"/>
            <a:ext cx="333195" cy="333195"/>
          </a:xfrm>
          <a:prstGeom prst="rect">
            <a:avLst/>
          </a:prstGeom>
          <a:noFill/>
        </p:spPr>
      </p:pic>
      <p:sp>
        <p:nvSpPr>
          <p:cNvPr id="60" name="Rectangle 59"/>
          <p:cNvSpPr/>
          <p:nvPr>
            <p:custDataLst>
              <p:tags r:id="rId1"/>
            </p:custDataLst>
          </p:nvPr>
        </p:nvSpPr>
        <p:spPr>
          <a:xfrm>
            <a:off x="6324599" y="1079805"/>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sp>
        <p:nvSpPr>
          <p:cNvPr id="61" name="Rectangle 60"/>
          <p:cNvSpPr/>
          <p:nvPr>
            <p:custDataLst>
              <p:tags r:id="rId2"/>
            </p:custDataLst>
          </p:nvPr>
        </p:nvSpPr>
        <p:spPr>
          <a:xfrm>
            <a:off x="9499996" y="1079805"/>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sp>
        <p:nvSpPr>
          <p:cNvPr id="62" name="Rectangle 61"/>
          <p:cNvSpPr/>
          <p:nvPr>
            <p:custDataLst>
              <p:tags r:id="rId3"/>
            </p:custDataLst>
          </p:nvPr>
        </p:nvSpPr>
        <p:spPr>
          <a:xfrm>
            <a:off x="6324599" y="2343730"/>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sp>
        <p:nvSpPr>
          <p:cNvPr id="63" name="Rectangle 62"/>
          <p:cNvSpPr/>
          <p:nvPr>
            <p:custDataLst>
              <p:tags r:id="rId4"/>
            </p:custDataLst>
          </p:nvPr>
        </p:nvSpPr>
        <p:spPr>
          <a:xfrm>
            <a:off x="9499996" y="2343730"/>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cxnSp>
        <p:nvCxnSpPr>
          <p:cNvPr id="64" name="Straight Connector 63"/>
          <p:cNvCxnSpPr/>
          <p:nvPr/>
        </p:nvCxnSpPr>
        <p:spPr>
          <a:xfrm flipV="1">
            <a:off x="6096000" y="1113931"/>
            <a:ext cx="0" cy="2276757"/>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6468B09D-6011-4B56-9735-A05D4E49D101}"/>
              </a:ext>
            </a:extLst>
          </p:cNvPr>
          <p:cNvSpPr/>
          <p:nvPr/>
        </p:nvSpPr>
        <p:spPr>
          <a:xfrm>
            <a:off x="404813" y="1447577"/>
            <a:ext cx="5018905" cy="22879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r>
              <a:rPr lang="en-GB" sz="900" kern="1200" dirty="0">
                <a:solidFill>
                  <a:schemeClr val="lt1"/>
                </a:solidFill>
                <a:effectLst/>
                <a:latin typeface="+mn-lt"/>
                <a:ea typeface="+mn-ea"/>
                <a:cs typeface="+mn-cs"/>
              </a:rPr>
              <a:t>Capgemini Engineering combines, under one brand, a unique set of strengths from across the Capgemini Group: the world leading engineering and R&amp;D services of Capgemini – acquired by Capgemini in 2020 - and Capgemini’s digital manufacturing expertise. With broad industry knowledge and cutting-edge technologies in digital and software, Capgemini Engineering supports the convergence of the physical and digital worlds. Combined with the capabilities of the rest of the Group, it helps clients to accelerate their journey towards Intelligent Industry. Capgemini Engineering has more than 52,000 engineer and scientist team members in over 30 countries across sectors including aeronautics, automotive, railways, communications, energy, life sciences, semiconductors, software &amp; internet, space &amp; defence, and consumer products.</a:t>
            </a:r>
            <a:endParaRPr lang="en-US" sz="900" kern="1200" dirty="0">
              <a:solidFill>
                <a:schemeClr val="lt1"/>
              </a:solidFill>
              <a:effectLst/>
              <a:latin typeface="+mn-lt"/>
              <a:ea typeface="+mn-ea"/>
              <a:cs typeface="+mn-cs"/>
            </a:endParaRPr>
          </a:p>
          <a:p>
            <a:pPr algn="just"/>
            <a:r>
              <a:rPr lang="en-GB" sz="900" i="1" kern="1200" dirty="0">
                <a:solidFill>
                  <a:schemeClr val="lt1"/>
                </a:solidFill>
                <a:effectLst/>
                <a:latin typeface="+mn-lt"/>
                <a:ea typeface="+mn-ea"/>
                <a:cs typeface="+mn-cs"/>
              </a:rPr>
              <a:t> </a:t>
            </a:r>
            <a:endParaRPr lang="en-US" sz="900" kern="1200" dirty="0">
              <a:solidFill>
                <a:schemeClr val="lt1"/>
              </a:solidFill>
              <a:effectLst/>
              <a:latin typeface="+mn-lt"/>
              <a:ea typeface="+mn-ea"/>
              <a:cs typeface="+mn-cs"/>
            </a:endParaRPr>
          </a:p>
          <a:p>
            <a:pPr algn="just"/>
            <a:r>
              <a:rPr lang="en-GB" sz="900" kern="1200" dirty="0">
                <a:solidFill>
                  <a:schemeClr val="lt1"/>
                </a:solidFill>
                <a:effectLst/>
                <a:latin typeface="+mn-lt"/>
                <a:ea typeface="+mn-ea"/>
                <a:cs typeface="+mn-cs"/>
              </a:rPr>
              <a:t>Capgemini Engineering is an integral part of the Capgemini Group, a global leader in partnering with companies to transform and manage their business by harnessing the power of technology. The Group is guided every day by its purpose of unleashing human energy through technology for an inclusive and sustainable future. It is a responsible and diverse organization of 270,000 team members in nearly 50 countries. With its strong 50-year heritage and deep industry expertise, Capgemini is trusted by its clients to address the entire breadth of their business needs, from strategy and design to operations, </a:t>
            </a:r>
            <a:r>
              <a:rPr lang="en-GB" sz="900" kern="1200" dirty="0" err="1">
                <a:solidFill>
                  <a:schemeClr val="lt1"/>
                </a:solidFill>
                <a:effectLst/>
                <a:latin typeface="+mn-lt"/>
                <a:ea typeface="+mn-ea"/>
                <a:cs typeface="+mn-cs"/>
              </a:rPr>
              <a:t>fueled</a:t>
            </a:r>
            <a:r>
              <a:rPr lang="en-GB" sz="900" kern="1200" dirty="0">
                <a:solidFill>
                  <a:schemeClr val="lt1"/>
                </a:solidFill>
                <a:effectLst/>
                <a:latin typeface="+mn-lt"/>
                <a:ea typeface="+mn-ea"/>
                <a:cs typeface="+mn-cs"/>
              </a:rPr>
              <a:t> by the fast evolving and innovative world of cloud, data, AI, connectivity, software, digital engineering and platforms. The Group reported in 2020 global revenues of €16 billion.</a:t>
            </a:r>
            <a:endParaRPr lang="en-US" sz="900" kern="1200" dirty="0">
              <a:solidFill>
                <a:schemeClr val="lt1"/>
              </a:solidFill>
              <a:effectLst/>
              <a:latin typeface="+mn-lt"/>
              <a:ea typeface="+mn-ea"/>
              <a:cs typeface="+mn-cs"/>
            </a:endParaRPr>
          </a:p>
        </p:txBody>
      </p:sp>
      <p:sp>
        <p:nvSpPr>
          <p:cNvPr id="27" name="Rectangle 26">
            <a:extLst>
              <a:ext uri="{FF2B5EF4-FFF2-40B4-BE49-F238E27FC236}">
                <a16:creationId xmlns:a16="http://schemas.microsoft.com/office/drawing/2014/main" id="{9AD00A87-77BA-46AB-A551-7BD88CF47F24}"/>
              </a:ext>
            </a:extLst>
          </p:cNvPr>
          <p:cNvSpPr/>
          <p:nvPr/>
        </p:nvSpPr>
        <p:spPr>
          <a:xfrm>
            <a:off x="404812" y="1068313"/>
            <a:ext cx="3314919" cy="2286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bg1"/>
                </a:solidFill>
                <a:latin typeface="Ubuntu" panose="020B0504030602030204" pitchFamily="34" charset="0"/>
              </a:rPr>
              <a:t>About Capgemini Engineering</a:t>
            </a:r>
          </a:p>
        </p:txBody>
      </p:sp>
      <p:sp>
        <p:nvSpPr>
          <p:cNvPr id="28" name="Rectangle 27">
            <a:extLst>
              <a:ext uri="{FF2B5EF4-FFF2-40B4-BE49-F238E27FC236}">
                <a16:creationId xmlns:a16="http://schemas.microsoft.com/office/drawing/2014/main" id="{FD222ADB-2B00-4AE2-8AB6-BC8CDF1AC7E1}"/>
              </a:ext>
            </a:extLst>
          </p:cNvPr>
          <p:cNvSpPr/>
          <p:nvPr/>
        </p:nvSpPr>
        <p:spPr>
          <a:xfrm>
            <a:off x="404813" y="4296127"/>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dirty="0">
                <a:solidFill>
                  <a:schemeClr val="bg1"/>
                </a:solidFill>
                <a:effectLst/>
                <a:latin typeface="Ubuntu" panose="020B0504030602030204" pitchFamily="34" charset="0"/>
              </a:rPr>
              <a:t>Get the Future You Want </a:t>
            </a:r>
            <a:r>
              <a:rPr lang="en-US" sz="900" dirty="0">
                <a:solidFill>
                  <a:schemeClr val="bg1"/>
                </a:solidFill>
                <a:effectLst/>
                <a:latin typeface="Ubuntu" panose="020B0504030602030204" pitchFamily="34" charset="0"/>
              </a:rPr>
              <a:t>|</a:t>
            </a:r>
            <a:r>
              <a:rPr lang="en-GB" sz="900" dirty="0">
                <a:solidFill>
                  <a:schemeClr val="bg1"/>
                </a:solidFill>
                <a:effectLst/>
                <a:latin typeface="Ubuntu" panose="020B0504030602030204" pitchFamily="34" charset="0"/>
              </a:rPr>
              <a:t> </a:t>
            </a:r>
            <a:r>
              <a:rPr lang="en-US" sz="1050" dirty="0">
                <a:solidFill>
                  <a:schemeClr val="accent2"/>
                </a:solidFill>
                <a:latin typeface="Ubuntu" panose="020B0504030602030204" pitchFamily="34" charset="0"/>
              </a:rPr>
              <a:t>www.capgemini.com/capgemini-engineering</a:t>
            </a:r>
          </a:p>
        </p:txBody>
      </p:sp>
      <p:pic>
        <p:nvPicPr>
          <p:cNvPr id="29" name="Image 28">
            <a:extLst>
              <a:ext uri="{FF2B5EF4-FFF2-40B4-BE49-F238E27FC236}">
                <a16:creationId xmlns:a16="http://schemas.microsoft.com/office/drawing/2014/main" id="{6A821CDD-5961-4FA5-87E4-74C804B1D08B}"/>
              </a:ext>
            </a:extLst>
          </p:cNvPr>
          <p:cNvPicPr>
            <a:picLocks noChangeAspect="1"/>
          </p:cNvPicPr>
          <p:nvPr/>
        </p:nvPicPr>
        <p:blipFill>
          <a:blip r:embed="rId17" cstate="hqprint">
            <a:extLst>
              <a:ext uri="{28A0092B-C50C-407E-A947-70E740481C1C}">
                <a14:useLocalDpi xmlns:a14="http://schemas.microsoft.com/office/drawing/2010/main" val="0"/>
              </a:ext>
            </a:extLst>
          </a:blip>
          <a:stretch>
            <a:fillRect/>
          </a:stretch>
        </p:blipFill>
        <p:spPr>
          <a:xfrm>
            <a:off x="6744013" y="5369182"/>
            <a:ext cx="5040000" cy="1241373"/>
          </a:xfrm>
          <a:prstGeom prst="rect">
            <a:avLst/>
          </a:prstGeom>
        </p:spPr>
      </p:pic>
    </p:spTree>
    <p:extLst>
      <p:ext uri="{BB962C8B-B14F-4D97-AF65-F5344CB8AC3E}">
        <p14:creationId xmlns:p14="http://schemas.microsoft.com/office/powerpoint/2010/main" val="81389725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1_Final Slide 1">
    <p:bg>
      <p:bgPr>
        <a:solidFill>
          <a:srgbClr val="272936"/>
        </a:solidFill>
        <a:effectLst/>
      </p:bgPr>
    </p:bg>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57AF4EB1-5AB5-4D69-B603-BD5E0E5EB292}"/>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0" y="616265"/>
            <a:ext cx="5040000" cy="1241373"/>
          </a:xfrm>
          <a:prstGeom prst="rect">
            <a:avLst/>
          </a:prstGeom>
        </p:spPr>
      </p:pic>
    </p:spTree>
    <p:extLst>
      <p:ext uri="{BB962C8B-B14F-4D97-AF65-F5344CB8AC3E}">
        <p14:creationId xmlns:p14="http://schemas.microsoft.com/office/powerpoint/2010/main" val="3424161619"/>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cSld name="Large title">
    <p:bg>
      <p:bgPr>
        <a:solidFill>
          <a:schemeClr val="accent4"/>
        </a:solidFill>
        <a:effectLst/>
      </p:bgPr>
    </p:bg>
    <p:spTree>
      <p:nvGrpSpPr>
        <p:cNvPr id="1" name=""/>
        <p:cNvGrpSpPr/>
        <p:nvPr/>
      </p:nvGrpSpPr>
      <p:grpSpPr>
        <a:xfrm>
          <a:off x="0" y="0"/>
          <a:ext cx="0" cy="0"/>
          <a:chOff x="0" y="0"/>
          <a:chExt cx="0" cy="0"/>
        </a:xfrm>
      </p:grpSpPr>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57200" y="6003700"/>
            <a:ext cx="11277600" cy="822325"/>
          </a:xfrm>
        </p:spPr>
        <p:txBody>
          <a:bodyPr lIns="36000" tIns="144000">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7" name="Text Placeholder 6">
            <a:extLst>
              <a:ext uri="{FF2B5EF4-FFF2-40B4-BE49-F238E27FC236}">
                <a16:creationId xmlns:a16="http://schemas.microsoft.com/office/drawing/2014/main" id="{79EA84EC-0E0C-41F6-8286-BC5A87DC6C7B}"/>
              </a:ext>
            </a:extLst>
          </p:cNvPr>
          <p:cNvSpPr>
            <a:spLocks noGrp="1"/>
          </p:cNvSpPr>
          <p:nvPr>
            <p:ph type="body" sz="quarter" idx="10"/>
          </p:nvPr>
        </p:nvSpPr>
        <p:spPr>
          <a:xfrm>
            <a:off x="457200" y="1644650"/>
            <a:ext cx="11277600" cy="3567113"/>
          </a:xfrm>
        </p:spPr>
        <p:txBody>
          <a:bodyPr anchor="ctr" anchorCtr="0">
            <a:normAutofit/>
          </a:bodyPr>
          <a:lstStyle>
            <a:lvl1pPr marL="0" indent="0" algn="l">
              <a:lnSpc>
                <a:spcPct val="70000"/>
              </a:lnSpc>
              <a:buFontTx/>
              <a:buNone/>
              <a:defRPr sz="8000" b="1" cap="all"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pic>
        <p:nvPicPr>
          <p:cNvPr id="6" name="Image 5">
            <a:extLst>
              <a:ext uri="{FF2B5EF4-FFF2-40B4-BE49-F238E27FC236}">
                <a16:creationId xmlns:a16="http://schemas.microsoft.com/office/drawing/2014/main" id="{5D00B2F4-B880-4403-995C-72F76AB9E9BB}"/>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4996" y="94849"/>
            <a:ext cx="5040000" cy="1241373"/>
          </a:xfrm>
          <a:prstGeom prst="rect">
            <a:avLst/>
          </a:prstGeom>
        </p:spPr>
      </p:pic>
    </p:spTree>
    <p:extLst>
      <p:ext uri="{BB962C8B-B14F-4D97-AF65-F5344CB8AC3E}">
        <p14:creationId xmlns:p14="http://schemas.microsoft.com/office/powerpoint/2010/main" val="2245320612"/>
      </p:ext>
    </p:extLst>
  </p:cSld>
  <p:clrMapOvr>
    <a:masterClrMapping/>
  </p:clrMapOvr>
  <p:extLst>
    <p:ext uri="{DCECCB84-F9BA-43D5-87BE-67443E8EF086}">
      <p15:sldGuideLst xmlns:p15="http://schemas.microsoft.com/office/powerpoint/2012/main"/>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Diapositive de titre">
    <p:bg>
      <p:bgPr>
        <a:solidFill>
          <a:schemeClr val="accent4"/>
        </a:solidFill>
        <a:effectLst/>
      </p:bgPr>
    </p:bg>
    <p:spTree>
      <p:nvGrpSpPr>
        <p:cNvPr id="1" name=""/>
        <p:cNvGrpSpPr/>
        <p:nvPr/>
      </p:nvGrpSpPr>
      <p:grpSpPr>
        <a:xfrm>
          <a:off x="0" y="0"/>
          <a:ext cx="0" cy="0"/>
          <a:chOff x="0" y="0"/>
          <a:chExt cx="0" cy="0"/>
        </a:xfrm>
      </p:grpSpPr>
      <p:sp>
        <p:nvSpPr>
          <p:cNvPr id="15" name="Graphic 13">
            <a:extLst>
              <a:ext uri="{FF2B5EF4-FFF2-40B4-BE49-F238E27FC236}">
                <a16:creationId xmlns:a16="http://schemas.microsoft.com/office/drawing/2014/main" id="{5D1B5F70-39A3-4E01-8EEB-A624F6527260}"/>
              </a:ext>
            </a:extLst>
          </p:cNvPr>
          <p:cNvSpPr>
            <a:spLocks noChangeAspect="1"/>
          </p:cNvSpPr>
          <p:nvPr/>
        </p:nvSpPr>
        <p:spPr>
          <a:xfrm>
            <a:off x="263352" y="908720"/>
            <a:ext cx="10199251" cy="6192688"/>
          </a:xfrm>
          <a:custGeom>
            <a:avLst/>
            <a:gdLst>
              <a:gd name="connsiteX0" fmla="*/ 36195 w 8117205"/>
              <a:gd name="connsiteY0" fmla="*/ 4710199 h 4710198"/>
              <a:gd name="connsiteX1" fmla="*/ 0 w 8117205"/>
              <a:gd name="connsiteY1" fmla="*/ 4697817 h 4710198"/>
              <a:gd name="connsiteX2" fmla="*/ 538163 w 8117205"/>
              <a:gd name="connsiteY2" fmla="*/ 3739602 h 4710198"/>
              <a:gd name="connsiteX3" fmla="*/ 1340168 w 8117205"/>
              <a:gd name="connsiteY3" fmla="*/ 2915689 h 4710198"/>
              <a:gd name="connsiteX4" fmla="*/ 2613660 w 8117205"/>
              <a:gd name="connsiteY4" fmla="*/ 2190837 h 4710198"/>
              <a:gd name="connsiteX5" fmla="*/ 2621280 w 8117205"/>
              <a:gd name="connsiteY5" fmla="*/ 2187979 h 4710198"/>
              <a:gd name="connsiteX6" fmla="*/ 2628900 w 8117205"/>
              <a:gd name="connsiteY6" fmla="*/ 2191789 h 4710198"/>
              <a:gd name="connsiteX7" fmla="*/ 4513898 w 8117205"/>
              <a:gd name="connsiteY7" fmla="*/ 2830917 h 4710198"/>
              <a:gd name="connsiteX8" fmla="*/ 5841683 w 8117205"/>
              <a:gd name="connsiteY8" fmla="*/ 2599459 h 4710198"/>
              <a:gd name="connsiteX9" fmla="*/ 6102668 w 8117205"/>
              <a:gd name="connsiteY9" fmla="*/ 1288819 h 4710198"/>
              <a:gd name="connsiteX10" fmla="*/ 6256020 w 8117205"/>
              <a:gd name="connsiteY10" fmla="*/ 204874 h 4710198"/>
              <a:gd name="connsiteX11" fmla="*/ 7391400 w 8117205"/>
              <a:gd name="connsiteY11" fmla="*/ 43901 h 4710198"/>
              <a:gd name="connsiteX12" fmla="*/ 8117205 w 8117205"/>
              <a:gd name="connsiteY12" fmla="*/ 242021 h 4710198"/>
              <a:gd name="connsiteX13" fmla="*/ 8102918 w 8117205"/>
              <a:gd name="connsiteY13" fmla="*/ 277264 h 4710198"/>
              <a:gd name="connsiteX14" fmla="*/ 7384733 w 8117205"/>
              <a:gd name="connsiteY14" fmla="*/ 82001 h 4710198"/>
              <a:gd name="connsiteX15" fmla="*/ 6281738 w 8117205"/>
              <a:gd name="connsiteY15" fmla="*/ 233449 h 4710198"/>
              <a:gd name="connsiteX16" fmla="*/ 6139815 w 8117205"/>
              <a:gd name="connsiteY16" fmla="*/ 1279294 h 4710198"/>
              <a:gd name="connsiteX17" fmla="*/ 6187440 w 8117205"/>
              <a:gd name="connsiteY17" fmla="*/ 2101302 h 4710198"/>
              <a:gd name="connsiteX18" fmla="*/ 5866448 w 8117205"/>
              <a:gd name="connsiteY18" fmla="*/ 2629939 h 4710198"/>
              <a:gd name="connsiteX19" fmla="*/ 4510088 w 8117205"/>
              <a:gd name="connsiteY19" fmla="*/ 2869969 h 4710198"/>
              <a:gd name="connsiteX20" fmla="*/ 2620328 w 8117205"/>
              <a:gd name="connsiteY20" fmla="*/ 2230842 h 4710198"/>
              <a:gd name="connsiteX21" fmla="*/ 568643 w 8117205"/>
              <a:gd name="connsiteY21" fmla="*/ 3763414 h 4710198"/>
              <a:gd name="connsiteX22" fmla="*/ 36195 w 8117205"/>
              <a:gd name="connsiteY22" fmla="*/ 4710199 h 4710198"/>
              <a:gd name="connsiteX0" fmla="*/ 36195 w 8117205"/>
              <a:gd name="connsiteY0" fmla="*/ 4710199 h 4710199"/>
              <a:gd name="connsiteX1" fmla="*/ 0 w 8117205"/>
              <a:gd name="connsiteY1" fmla="*/ 4697817 h 4710199"/>
              <a:gd name="connsiteX2" fmla="*/ 538163 w 8117205"/>
              <a:gd name="connsiteY2" fmla="*/ 3739602 h 4710199"/>
              <a:gd name="connsiteX3" fmla="*/ 1340168 w 8117205"/>
              <a:gd name="connsiteY3" fmla="*/ 2915689 h 4710199"/>
              <a:gd name="connsiteX4" fmla="*/ 2613660 w 8117205"/>
              <a:gd name="connsiteY4" fmla="*/ 2190837 h 4710199"/>
              <a:gd name="connsiteX5" fmla="*/ 2621280 w 8117205"/>
              <a:gd name="connsiteY5" fmla="*/ 2187979 h 4710199"/>
              <a:gd name="connsiteX6" fmla="*/ 2628900 w 8117205"/>
              <a:gd name="connsiteY6" fmla="*/ 2191789 h 4710199"/>
              <a:gd name="connsiteX7" fmla="*/ 4513898 w 8117205"/>
              <a:gd name="connsiteY7" fmla="*/ 2830917 h 4710199"/>
              <a:gd name="connsiteX8" fmla="*/ 5841683 w 8117205"/>
              <a:gd name="connsiteY8" fmla="*/ 2599459 h 4710199"/>
              <a:gd name="connsiteX9" fmla="*/ 6102668 w 8117205"/>
              <a:gd name="connsiteY9" fmla="*/ 1288819 h 4710199"/>
              <a:gd name="connsiteX10" fmla="*/ 6256020 w 8117205"/>
              <a:gd name="connsiteY10" fmla="*/ 204874 h 4710199"/>
              <a:gd name="connsiteX11" fmla="*/ 7391400 w 8117205"/>
              <a:gd name="connsiteY11" fmla="*/ 43901 h 4710199"/>
              <a:gd name="connsiteX12" fmla="*/ 8117205 w 8117205"/>
              <a:gd name="connsiteY12" fmla="*/ 242021 h 4710199"/>
              <a:gd name="connsiteX13" fmla="*/ 7384733 w 8117205"/>
              <a:gd name="connsiteY13" fmla="*/ 82001 h 4710199"/>
              <a:gd name="connsiteX14" fmla="*/ 6281738 w 8117205"/>
              <a:gd name="connsiteY14" fmla="*/ 233449 h 4710199"/>
              <a:gd name="connsiteX15" fmla="*/ 6139815 w 8117205"/>
              <a:gd name="connsiteY15" fmla="*/ 1279294 h 4710199"/>
              <a:gd name="connsiteX16" fmla="*/ 6187440 w 8117205"/>
              <a:gd name="connsiteY16" fmla="*/ 2101302 h 4710199"/>
              <a:gd name="connsiteX17" fmla="*/ 5866448 w 8117205"/>
              <a:gd name="connsiteY17" fmla="*/ 2629939 h 4710199"/>
              <a:gd name="connsiteX18" fmla="*/ 4510088 w 8117205"/>
              <a:gd name="connsiteY18" fmla="*/ 2869969 h 4710199"/>
              <a:gd name="connsiteX19" fmla="*/ 2620328 w 8117205"/>
              <a:gd name="connsiteY19" fmla="*/ 2230842 h 4710199"/>
              <a:gd name="connsiteX20" fmla="*/ 568643 w 8117205"/>
              <a:gd name="connsiteY20" fmla="*/ 3763414 h 4710199"/>
              <a:gd name="connsiteX21" fmla="*/ 36195 w 8117205"/>
              <a:gd name="connsiteY21" fmla="*/ 4710199 h 4710199"/>
              <a:gd name="connsiteX0" fmla="*/ 36195 w 7528033"/>
              <a:gd name="connsiteY0" fmla="*/ 4673434 h 4673434"/>
              <a:gd name="connsiteX1" fmla="*/ 0 w 7528033"/>
              <a:gd name="connsiteY1" fmla="*/ 4661052 h 4673434"/>
              <a:gd name="connsiteX2" fmla="*/ 538163 w 7528033"/>
              <a:gd name="connsiteY2" fmla="*/ 3702837 h 4673434"/>
              <a:gd name="connsiteX3" fmla="*/ 1340168 w 7528033"/>
              <a:gd name="connsiteY3" fmla="*/ 2878924 h 4673434"/>
              <a:gd name="connsiteX4" fmla="*/ 2613660 w 7528033"/>
              <a:gd name="connsiteY4" fmla="*/ 2154072 h 4673434"/>
              <a:gd name="connsiteX5" fmla="*/ 2621280 w 7528033"/>
              <a:gd name="connsiteY5" fmla="*/ 2151214 h 4673434"/>
              <a:gd name="connsiteX6" fmla="*/ 2628900 w 7528033"/>
              <a:gd name="connsiteY6" fmla="*/ 2155024 h 4673434"/>
              <a:gd name="connsiteX7" fmla="*/ 4513898 w 7528033"/>
              <a:gd name="connsiteY7" fmla="*/ 2794152 h 4673434"/>
              <a:gd name="connsiteX8" fmla="*/ 5841683 w 7528033"/>
              <a:gd name="connsiteY8" fmla="*/ 2562694 h 4673434"/>
              <a:gd name="connsiteX9" fmla="*/ 6102668 w 7528033"/>
              <a:gd name="connsiteY9" fmla="*/ 1252054 h 4673434"/>
              <a:gd name="connsiteX10" fmla="*/ 6256020 w 7528033"/>
              <a:gd name="connsiteY10" fmla="*/ 168109 h 4673434"/>
              <a:gd name="connsiteX11" fmla="*/ 7391400 w 7528033"/>
              <a:gd name="connsiteY11" fmla="*/ 7136 h 4673434"/>
              <a:gd name="connsiteX12" fmla="*/ 7384733 w 7528033"/>
              <a:gd name="connsiteY12" fmla="*/ 45236 h 4673434"/>
              <a:gd name="connsiteX13" fmla="*/ 6281738 w 7528033"/>
              <a:gd name="connsiteY13" fmla="*/ 196684 h 4673434"/>
              <a:gd name="connsiteX14" fmla="*/ 6139815 w 7528033"/>
              <a:gd name="connsiteY14" fmla="*/ 1242529 h 4673434"/>
              <a:gd name="connsiteX15" fmla="*/ 6187440 w 7528033"/>
              <a:gd name="connsiteY15" fmla="*/ 2064537 h 4673434"/>
              <a:gd name="connsiteX16" fmla="*/ 5866448 w 7528033"/>
              <a:gd name="connsiteY16" fmla="*/ 2593174 h 4673434"/>
              <a:gd name="connsiteX17" fmla="*/ 4510088 w 7528033"/>
              <a:gd name="connsiteY17" fmla="*/ 2833204 h 4673434"/>
              <a:gd name="connsiteX18" fmla="*/ 2620328 w 7528033"/>
              <a:gd name="connsiteY18" fmla="*/ 2194077 h 4673434"/>
              <a:gd name="connsiteX19" fmla="*/ 568643 w 7528033"/>
              <a:gd name="connsiteY19" fmla="*/ 3726649 h 4673434"/>
              <a:gd name="connsiteX20" fmla="*/ 36195 w 7528033"/>
              <a:gd name="connsiteY20" fmla="*/ 4673434 h 4673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528033" h="4673434">
                <a:moveTo>
                  <a:pt x="36195" y="4673434"/>
                </a:moveTo>
                <a:lnTo>
                  <a:pt x="0" y="4661052"/>
                </a:lnTo>
                <a:cubicBezTo>
                  <a:pt x="953" y="4656289"/>
                  <a:pt x="145733" y="4224807"/>
                  <a:pt x="538163" y="3702837"/>
                </a:cubicBezTo>
                <a:cubicBezTo>
                  <a:pt x="768668" y="3396132"/>
                  <a:pt x="1038225" y="3118954"/>
                  <a:pt x="1340168" y="2878924"/>
                </a:cubicBezTo>
                <a:cubicBezTo>
                  <a:pt x="1717358" y="2577934"/>
                  <a:pt x="2145983" y="2334094"/>
                  <a:pt x="2613660" y="2154072"/>
                </a:cubicBezTo>
                <a:lnTo>
                  <a:pt x="2621280" y="2151214"/>
                </a:lnTo>
                <a:lnTo>
                  <a:pt x="2628900" y="2155024"/>
                </a:lnTo>
                <a:cubicBezTo>
                  <a:pt x="3289935" y="2497924"/>
                  <a:pt x="3941445" y="2718904"/>
                  <a:pt x="4513898" y="2794152"/>
                </a:cubicBezTo>
                <a:cubicBezTo>
                  <a:pt x="5095875" y="2871304"/>
                  <a:pt x="5554980" y="2790341"/>
                  <a:pt x="5841683" y="2562694"/>
                </a:cubicBezTo>
                <a:cubicBezTo>
                  <a:pt x="6168390" y="2302662"/>
                  <a:pt x="6257925" y="1849271"/>
                  <a:pt x="6102668" y="1252054"/>
                </a:cubicBezTo>
                <a:cubicBezTo>
                  <a:pt x="5969318" y="741514"/>
                  <a:pt x="6020753" y="376706"/>
                  <a:pt x="6256020" y="168109"/>
                </a:cubicBezTo>
                <a:cubicBezTo>
                  <a:pt x="6480810" y="-31916"/>
                  <a:pt x="7203281" y="27615"/>
                  <a:pt x="7391400" y="7136"/>
                </a:cubicBezTo>
                <a:cubicBezTo>
                  <a:pt x="7579519" y="-13343"/>
                  <a:pt x="7569677" y="13645"/>
                  <a:pt x="7384733" y="45236"/>
                </a:cubicBezTo>
                <a:cubicBezTo>
                  <a:pt x="7199789" y="76827"/>
                  <a:pt x="6550343" y="-41441"/>
                  <a:pt x="6281738" y="196684"/>
                </a:cubicBezTo>
                <a:cubicBezTo>
                  <a:pt x="6058853" y="394804"/>
                  <a:pt x="6011228" y="747229"/>
                  <a:pt x="6139815" y="1242529"/>
                </a:cubicBezTo>
                <a:cubicBezTo>
                  <a:pt x="6221730" y="1557806"/>
                  <a:pt x="6237923" y="1834031"/>
                  <a:pt x="6187440" y="2064537"/>
                </a:cubicBezTo>
                <a:cubicBezTo>
                  <a:pt x="6138863" y="2283612"/>
                  <a:pt x="6031230" y="2460777"/>
                  <a:pt x="5866448" y="2593174"/>
                </a:cubicBezTo>
                <a:cubicBezTo>
                  <a:pt x="5572125" y="2828441"/>
                  <a:pt x="5102543" y="2911309"/>
                  <a:pt x="4510088" y="2833204"/>
                </a:cubicBezTo>
                <a:cubicBezTo>
                  <a:pt x="3935730" y="2757004"/>
                  <a:pt x="3282315" y="2536024"/>
                  <a:pt x="2620328" y="2194077"/>
                </a:cubicBezTo>
                <a:cubicBezTo>
                  <a:pt x="1574483" y="2598889"/>
                  <a:pt x="927735" y="3251352"/>
                  <a:pt x="568643" y="3726649"/>
                </a:cubicBezTo>
                <a:cubicBezTo>
                  <a:pt x="180023" y="4242904"/>
                  <a:pt x="37148" y="4668672"/>
                  <a:pt x="36195" y="4673434"/>
                </a:cubicBezTo>
                <a:close/>
              </a:path>
            </a:pathLst>
          </a:custGeom>
          <a:gradFill>
            <a:gsLst>
              <a:gs pos="99000">
                <a:schemeClr val="accent2">
                  <a:alpha val="0"/>
                </a:schemeClr>
              </a:gs>
              <a:gs pos="32000">
                <a:srgbClr val="12ABDB">
                  <a:alpha val="17000"/>
                </a:srgbClr>
              </a:gs>
              <a:gs pos="17000">
                <a:schemeClr val="accent2">
                  <a:alpha val="0"/>
                </a:schemeClr>
              </a:gs>
              <a:gs pos="49000">
                <a:srgbClr val="12ABDB"/>
              </a:gs>
              <a:gs pos="70000">
                <a:schemeClr val="accent2"/>
              </a:gs>
            </a:gsLst>
            <a:lin ang="16200000" scaled="0"/>
          </a:gradFill>
          <a:ln w="9525" cap="flat">
            <a:noFill/>
            <a:prstDash val="solid"/>
            <a:miter/>
          </a:ln>
        </p:spPr>
        <p:txBody>
          <a:bodyPr rtlCol="0" anchor="ctr"/>
          <a:lstStyle/>
          <a:p>
            <a:endParaRPr lang="de-DE"/>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242574"/>
            <a:ext cx="11379200" cy="307777"/>
          </a:xfrm>
        </p:spPr>
        <p:txBody>
          <a:bodyPr wrap="square" lIns="36000" tIns="0" rIns="36000">
            <a:sp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339007"/>
            <a:ext cx="11386134" cy="2031325"/>
          </a:xfrm>
        </p:spPr>
        <p:txBody>
          <a:bodyPr wrap="square" lIns="36000" rIns="36000" bIns="0" anchor="b" anchorCtr="0">
            <a:spAutoFit/>
          </a:bodyPr>
          <a:lstStyle>
            <a:lvl1pPr algn="l">
              <a:lnSpc>
                <a:spcPct val="100000"/>
              </a:lnSpc>
              <a:defRPr sz="6600" b="1" baseline="0">
                <a:solidFill>
                  <a:schemeClr val="bg1"/>
                </a:solidFill>
                <a:latin typeface="Ubuntu" panose="020B0504030602030204" pitchFamily="34" charset="0"/>
              </a:defRPr>
            </a:lvl1pPr>
          </a:lstStyle>
          <a:p>
            <a:r>
              <a:rPr lang="en-US"/>
              <a:t>Click to edit Master title style</a:t>
            </a:r>
            <a:endParaRPr lang="en-GB" dirty="0"/>
          </a:p>
        </p:txBody>
      </p:sp>
      <p:pic>
        <p:nvPicPr>
          <p:cNvPr id="11" name="Image 10">
            <a:extLst>
              <a:ext uri="{FF2B5EF4-FFF2-40B4-BE49-F238E27FC236}">
                <a16:creationId xmlns:a16="http://schemas.microsoft.com/office/drawing/2014/main" id="{A8AE6BC1-D482-4FEE-B93D-34AEB21E6783}"/>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972000" y="187155"/>
            <a:ext cx="5220000" cy="1285708"/>
          </a:xfrm>
          <a:prstGeom prst="rect">
            <a:avLst/>
          </a:prstGeom>
        </p:spPr>
      </p:pic>
    </p:spTree>
    <p:extLst>
      <p:ext uri="{BB962C8B-B14F-4D97-AF65-F5344CB8AC3E}">
        <p14:creationId xmlns:p14="http://schemas.microsoft.com/office/powerpoint/2010/main" val="4249573028"/>
      </p:ext>
    </p:extLst>
  </p:cSld>
  <p:clrMapOvr>
    <a:masterClrMapping/>
  </p:clrMapOvr>
  <p:extLst>
    <p:ext uri="{DCECCB84-F9BA-43D5-87BE-67443E8EF086}">
      <p15:sldGuideLst xmlns:p15="http://schemas.microsoft.com/office/powerpoint/2012/main"/>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Title Slide 2">
    <p:bg>
      <p:bgPr>
        <a:solidFill>
          <a:schemeClr val="accent4"/>
        </a:solidFill>
        <a:effectLst/>
      </p:bgPr>
    </p:bg>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5F0D51B9-A61A-4FDC-9E0F-E2A63E0E942C}"/>
              </a:ext>
            </a:extLst>
          </p:cNvPr>
          <p:cNvSpPr>
            <a:spLocks noGrp="1"/>
          </p:cNvSpPr>
          <p:nvPr>
            <p:ph type="pic" sz="quarter" idx="10" hasCustomPrompt="1"/>
          </p:nvPr>
        </p:nvSpPr>
        <p:spPr>
          <a:xfrm>
            <a:off x="5303838" y="0"/>
            <a:ext cx="6888162" cy="6858000"/>
          </a:xfrm>
          <a:solidFill>
            <a:schemeClr val="bg2">
              <a:lumMod val="90000"/>
            </a:schemeClr>
          </a:solidFill>
        </p:spPr>
        <p:txBody>
          <a:bodyPr/>
          <a:lstStyle>
            <a:lvl1pPr>
              <a:defRPr>
                <a:solidFill>
                  <a:schemeClr val="tx1">
                    <a:lumMod val="50000"/>
                    <a:lumOff val="50000"/>
                  </a:schemeClr>
                </a:solidFill>
              </a:defRPr>
            </a:lvl1pPr>
          </a:lstStyle>
          <a:p>
            <a:r>
              <a:rPr lang="de-DE" dirty="0"/>
              <a:t>Insert Picture and send </a:t>
            </a:r>
            <a:r>
              <a:rPr lang="de-DE" dirty="0" err="1"/>
              <a:t>to</a:t>
            </a:r>
            <a:r>
              <a:rPr lang="de-DE" dirty="0"/>
              <a:t> back</a:t>
            </a:r>
          </a:p>
        </p:txBody>
      </p:sp>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93129"/>
            <a:ext cx="11386134" cy="2215991"/>
          </a:xfrm>
        </p:spPr>
        <p:txBody>
          <a:bodyPr wrap="square" lIns="36000" rIns="36000" bIns="0" anchor="b" anchorCtr="0">
            <a:spAutoFit/>
          </a:bodyPr>
          <a:lstStyle>
            <a:lvl1pPr algn="l">
              <a:lnSpc>
                <a:spcPct val="90000"/>
              </a:lnSpc>
              <a:defRPr sz="8000" b="1" baseline="0">
                <a:solidFill>
                  <a:schemeClr val="bg1"/>
                </a:solidFill>
                <a:latin typeface="Ubuntu" panose="020B0504030602030204" pitchFamily="34" charset="0"/>
              </a:defRPr>
            </a:lvl1pPr>
          </a:lstStyle>
          <a:p>
            <a:r>
              <a:rPr lang="en-US"/>
              <a:t>Click to edit Master title style</a:t>
            </a:r>
            <a:endParaRPr lang="en-GB" dirty="0"/>
          </a:p>
        </p:txBody>
      </p:sp>
      <p:pic>
        <p:nvPicPr>
          <p:cNvPr id="9" name="Image 8">
            <a:extLst>
              <a:ext uri="{FF2B5EF4-FFF2-40B4-BE49-F238E27FC236}">
                <a16:creationId xmlns:a16="http://schemas.microsoft.com/office/drawing/2014/main" id="{501B836C-608B-4CFC-BA8A-FAE25C58580B}"/>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4996" y="94849"/>
            <a:ext cx="5040000" cy="1241373"/>
          </a:xfrm>
          <a:prstGeom prst="rect">
            <a:avLst/>
          </a:prstGeom>
        </p:spPr>
      </p:pic>
    </p:spTree>
    <p:extLst>
      <p:ext uri="{BB962C8B-B14F-4D97-AF65-F5344CB8AC3E}">
        <p14:creationId xmlns:p14="http://schemas.microsoft.com/office/powerpoint/2010/main" val="2029763567"/>
      </p:ext>
    </p:extLst>
  </p:cSld>
  <p:clrMapOvr>
    <a:masterClrMapping/>
  </p:clrMapOvr>
  <p:extLst>
    <p:ext uri="{DCECCB84-F9BA-43D5-87BE-67443E8EF086}">
      <p15:sldGuideLst xmlns:p15="http://schemas.microsoft.com/office/powerpoint/2012/main"/>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Title Slide 3 Full Picture">
    <p:bg>
      <p:bgPr>
        <a:solidFill>
          <a:schemeClr val="accent4"/>
        </a:solidFill>
        <a:effectLst/>
      </p:bgPr>
    </p:bg>
    <p:spTree>
      <p:nvGrpSpPr>
        <p:cNvPr id="1" name=""/>
        <p:cNvGrpSpPr/>
        <p:nvPr/>
      </p:nvGrpSpPr>
      <p:grpSpPr>
        <a:xfrm>
          <a:off x="0" y="0"/>
          <a:ext cx="0" cy="0"/>
          <a:chOff x="0" y="0"/>
          <a:chExt cx="0" cy="0"/>
        </a:xfrm>
      </p:grpSpPr>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847127"/>
            <a:ext cx="11386134" cy="1661993"/>
          </a:xfrm>
        </p:spPr>
        <p:txBody>
          <a:bodyPr wrap="square" lIns="36000" rIns="36000" bIns="0" anchor="b" anchorCtr="0">
            <a:spAutoFit/>
          </a:bodyPr>
          <a:lstStyle>
            <a:lvl1pPr algn="l">
              <a:lnSpc>
                <a:spcPct val="90000"/>
              </a:lnSpc>
              <a:defRPr sz="6000" b="1" baseline="0">
                <a:solidFill>
                  <a:schemeClr val="bg1"/>
                </a:solidFill>
                <a:latin typeface="Ubuntu" panose="020B0504030602030204" pitchFamily="34" charset="0"/>
              </a:defRPr>
            </a:lvl1pPr>
          </a:lstStyle>
          <a:p>
            <a:r>
              <a:rPr lang="en-US"/>
              <a:t>Click to edit Master title style</a:t>
            </a:r>
            <a:endParaRPr lang="en-GB" dirty="0"/>
          </a:p>
        </p:txBody>
      </p:sp>
      <p:pic>
        <p:nvPicPr>
          <p:cNvPr id="5" name="Image 4">
            <a:extLst>
              <a:ext uri="{FF2B5EF4-FFF2-40B4-BE49-F238E27FC236}">
                <a16:creationId xmlns:a16="http://schemas.microsoft.com/office/drawing/2014/main" id="{B20902B5-3596-438E-9BA1-2E01D91CB4D0}"/>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972000" y="187155"/>
            <a:ext cx="5220000" cy="1285708"/>
          </a:xfrm>
          <a:prstGeom prst="rect">
            <a:avLst/>
          </a:prstGeom>
        </p:spPr>
      </p:pic>
    </p:spTree>
    <p:extLst>
      <p:ext uri="{BB962C8B-B14F-4D97-AF65-F5344CB8AC3E}">
        <p14:creationId xmlns:p14="http://schemas.microsoft.com/office/powerpoint/2010/main" val="2970471385"/>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re et contenu">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04812" y="1447201"/>
            <a:ext cx="11379201" cy="5022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0">
            <a:extLst>
              <a:ext uri="{FF2B5EF4-FFF2-40B4-BE49-F238E27FC236}">
                <a16:creationId xmlns:a16="http://schemas.microsoft.com/office/drawing/2014/main" id="{006B5C2B-B0BF-4136-9EC7-0E7F54D1D264}"/>
              </a:ext>
            </a:extLst>
          </p:cNvPr>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40969775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Title, subtitle and content ">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04812" y="1899138"/>
            <a:ext cx="11379201" cy="45706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Espace réservé du texte 4"/>
          <p:cNvSpPr>
            <a:spLocks noGrp="1"/>
          </p:cNvSpPr>
          <p:nvPr>
            <p:ph type="body" sz="quarter" idx="11" hasCustomPrompt="1"/>
          </p:nvPr>
        </p:nvSpPr>
        <p:spPr>
          <a:xfrm>
            <a:off x="404813" y="1327150"/>
            <a:ext cx="11379200" cy="457688"/>
          </a:xfrm>
          <a:prstGeom prst="rect">
            <a:avLst/>
          </a:prstGeom>
        </p:spPr>
        <p:txBody>
          <a:bodyPr/>
          <a:lstStyle>
            <a:lvl1pPr>
              <a:defRPr>
                <a:solidFill>
                  <a:schemeClr val="accent2"/>
                </a:solidFill>
              </a:defRPr>
            </a:lvl1pPr>
          </a:lstStyle>
          <a:p>
            <a:pPr lvl="0"/>
            <a:r>
              <a:rPr lang="en-US" dirty="0"/>
              <a:t>Click to edit Master subtitle styles</a:t>
            </a:r>
          </a:p>
        </p:txBody>
      </p:sp>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8801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Slide 3 Full Picture">
    <p:bg>
      <p:bgPr>
        <a:solidFill>
          <a:schemeClr val="accent4"/>
        </a:solidFill>
        <a:effectLst/>
      </p:bgPr>
    </p:bg>
    <p:spTree>
      <p:nvGrpSpPr>
        <p:cNvPr id="1" name=""/>
        <p:cNvGrpSpPr/>
        <p:nvPr/>
      </p:nvGrpSpPr>
      <p:grpSpPr>
        <a:xfrm>
          <a:off x="0" y="0"/>
          <a:ext cx="0" cy="0"/>
          <a:chOff x="0" y="0"/>
          <a:chExt cx="0" cy="0"/>
        </a:xfrm>
      </p:grpSpPr>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4561383"/>
            <a:ext cx="11386134" cy="307777"/>
          </a:xfrm>
        </p:spPr>
        <p:txBody>
          <a:bodyPr wrap="square" lIns="36000" tIns="0" rIns="3600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847127"/>
            <a:ext cx="11386134" cy="1661993"/>
          </a:xfrm>
        </p:spPr>
        <p:txBody>
          <a:bodyPr wrap="square" lIns="36000" rIns="36000" bIns="0" anchor="b" anchorCtr="0">
            <a:spAutoFit/>
          </a:bodyPr>
          <a:lstStyle>
            <a:lvl1pPr algn="l">
              <a:lnSpc>
                <a:spcPct val="90000"/>
              </a:lnSpc>
              <a:defRPr sz="6000" b="1" baseline="0">
                <a:solidFill>
                  <a:schemeClr val="bg1"/>
                </a:solidFill>
                <a:latin typeface="Ubuntu" panose="020B0504030602030204" pitchFamily="34" charset="0"/>
              </a:defRPr>
            </a:lvl1pPr>
          </a:lstStyle>
          <a:p>
            <a:r>
              <a:rPr lang="en-US"/>
              <a:t>Click to edit Master title style</a:t>
            </a:r>
            <a:endParaRPr lang="en-GB" dirty="0"/>
          </a:p>
        </p:txBody>
      </p:sp>
      <p:pic>
        <p:nvPicPr>
          <p:cNvPr id="5" name="Image 4">
            <a:extLst>
              <a:ext uri="{FF2B5EF4-FFF2-40B4-BE49-F238E27FC236}">
                <a16:creationId xmlns:a16="http://schemas.microsoft.com/office/drawing/2014/main" id="{B20902B5-3596-438E-9BA1-2E01D91CB4D0}"/>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6972000" y="187155"/>
            <a:ext cx="5220000" cy="1285708"/>
          </a:xfrm>
          <a:prstGeom prst="rect">
            <a:avLst/>
          </a:prstGeom>
        </p:spPr>
      </p:pic>
    </p:spTree>
    <p:extLst>
      <p:ext uri="{BB962C8B-B14F-4D97-AF65-F5344CB8AC3E}">
        <p14:creationId xmlns:p14="http://schemas.microsoft.com/office/powerpoint/2010/main" val="2252586742"/>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5" name="Espace réservé du texte 4"/>
          <p:cNvSpPr>
            <a:spLocks noGrp="1"/>
          </p:cNvSpPr>
          <p:nvPr>
            <p:ph type="body" sz="quarter" idx="11" hasCustomPrompt="1"/>
          </p:nvPr>
        </p:nvSpPr>
        <p:spPr>
          <a:xfrm>
            <a:off x="404813" y="1327150"/>
            <a:ext cx="11379200" cy="457688"/>
          </a:xfrm>
          <a:prstGeom prst="rect">
            <a:avLst/>
          </a:prstGeom>
        </p:spPr>
        <p:txBody>
          <a:bodyPr/>
          <a:lstStyle>
            <a:lvl1pPr>
              <a:defRPr>
                <a:solidFill>
                  <a:schemeClr val="accent2"/>
                </a:solidFill>
              </a:defRPr>
            </a:lvl1pPr>
          </a:lstStyle>
          <a:p>
            <a:pPr lvl="0"/>
            <a:r>
              <a:rPr lang="en-US" dirty="0"/>
              <a:t>Click to edit Master subtitle styles</a:t>
            </a:r>
          </a:p>
        </p:txBody>
      </p:sp>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144649204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2" y="2205318"/>
            <a:ext cx="5600701" cy="4257394"/>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2" y="1327151"/>
            <a:ext cx="5600701" cy="743987"/>
          </a:xfrm>
          <a:prstGeom prst="rect">
            <a:avLst/>
          </a:prstGeom>
        </p:spPr>
        <p:txBody>
          <a:bodyPr anchor="ctr" anchorCtr="0">
            <a:noAutofit/>
          </a:bodyPr>
          <a:lstStyle>
            <a:lvl1pPr>
              <a:lnSpc>
                <a:spcPct val="100000"/>
              </a:lnSpc>
              <a:defRPr sz="1800" b="1">
                <a:solidFill>
                  <a:srgbClr val="12ABDB"/>
                </a:solidFill>
                <a:latin typeface="Ubuntu" panose="020B0504030602030204" pitchFamily="34" charset="0"/>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a16="http://schemas.microsoft.com/office/drawing/2014/main" id="{47BDC0DA-1585-454D-9E74-41D2AFC0FEE5}"/>
              </a:ext>
            </a:extLst>
          </p:cNvPr>
          <p:cNvSpPr>
            <a:spLocks noGrp="1"/>
          </p:cNvSpPr>
          <p:nvPr>
            <p:ph type="body" sz="quarter" idx="13" hasCustomPrompt="1"/>
          </p:nvPr>
        </p:nvSpPr>
        <p:spPr>
          <a:xfrm>
            <a:off x="6196013" y="1327151"/>
            <a:ext cx="5588001" cy="743987"/>
          </a:xfrm>
          <a:prstGeom prst="rect">
            <a:avLst/>
          </a:prstGeom>
        </p:spPr>
        <p:txBody>
          <a:bodyPr anchor="ctr" anchorCtr="0">
            <a:noAutofit/>
          </a:bodyPr>
          <a:lstStyle>
            <a:lvl1pPr>
              <a:lnSpc>
                <a:spcPct val="100000"/>
              </a:lnSpc>
              <a:defRPr sz="1800" b="1">
                <a:solidFill>
                  <a:srgbClr val="12ABDB"/>
                </a:solidFill>
                <a:latin typeface="Ubuntu" panose="020B0504030602030204" pitchFamily="34" charset="0"/>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6"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6196013" y="2205318"/>
            <a:ext cx="5594351" cy="4257393"/>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D996D1AE-BB05-402A-8454-CE893B60496E}"/>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417113792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3 columns">
    <p:spTree>
      <p:nvGrpSpPr>
        <p:cNvPr id="1" name=""/>
        <p:cNvGrpSpPr/>
        <p:nvPr/>
      </p:nvGrpSpPr>
      <p:grpSpPr>
        <a:xfrm>
          <a:off x="0" y="0"/>
          <a:ext cx="0" cy="0"/>
          <a:chOff x="0" y="0"/>
          <a:chExt cx="0" cy="0"/>
        </a:xfrm>
      </p:grpSpPr>
      <p:sp>
        <p:nvSpPr>
          <p:cNvPr id="3"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3"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3" y="1327151"/>
            <a:ext cx="3456432" cy="837826"/>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9"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4371047"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7">
            <a:extLst>
              <a:ext uri="{FF2B5EF4-FFF2-40B4-BE49-F238E27FC236}">
                <a16:creationId xmlns:a16="http://schemas.microsoft.com/office/drawing/2014/main" id="{D8D7F005-BA7C-423E-87B0-6782D88233F6}"/>
              </a:ext>
            </a:extLst>
          </p:cNvPr>
          <p:cNvSpPr>
            <a:spLocks noGrp="1"/>
          </p:cNvSpPr>
          <p:nvPr>
            <p:ph type="body" sz="quarter" idx="15" hasCustomPrompt="1"/>
          </p:nvPr>
        </p:nvSpPr>
        <p:spPr>
          <a:xfrm>
            <a:off x="4371047" y="1327151"/>
            <a:ext cx="3456432" cy="743987"/>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11" name="Text Placeholder 7">
            <a:extLst>
              <a:ext uri="{FF2B5EF4-FFF2-40B4-BE49-F238E27FC236}">
                <a16:creationId xmlns:a16="http://schemas.microsoft.com/office/drawing/2014/main" id="{27CE2609-37DA-4C4C-BF45-E56CE85AA41D}"/>
              </a:ext>
            </a:extLst>
          </p:cNvPr>
          <p:cNvSpPr>
            <a:spLocks noGrp="1"/>
          </p:cNvSpPr>
          <p:nvPr>
            <p:ph type="body" sz="quarter" idx="16"/>
          </p:nvPr>
        </p:nvSpPr>
        <p:spPr>
          <a:xfrm>
            <a:off x="8330755"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7">
            <a:extLst>
              <a:ext uri="{FF2B5EF4-FFF2-40B4-BE49-F238E27FC236}">
                <a16:creationId xmlns:a16="http://schemas.microsoft.com/office/drawing/2014/main" id="{D8D7F005-BA7C-423E-87B0-6782D88233F6}"/>
              </a:ext>
            </a:extLst>
          </p:cNvPr>
          <p:cNvSpPr>
            <a:spLocks noGrp="1"/>
          </p:cNvSpPr>
          <p:nvPr>
            <p:ph type="body" sz="quarter" idx="17" hasCustomPrompt="1"/>
          </p:nvPr>
        </p:nvSpPr>
        <p:spPr>
          <a:xfrm>
            <a:off x="8330755" y="1327151"/>
            <a:ext cx="3456432" cy="743987"/>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5" name="Title 4">
            <a:extLst>
              <a:ext uri="{FF2B5EF4-FFF2-40B4-BE49-F238E27FC236}">
                <a16:creationId xmlns:a16="http://schemas.microsoft.com/office/drawing/2014/main" id="{294515F3-E20E-47CC-8314-0A030AB3D1FD}"/>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6742134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Content 3 colum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B9A63D1-B6C5-4F10-ABD1-7445EB2D8ADC}"/>
              </a:ext>
            </a:extLst>
          </p:cNvPr>
          <p:cNvSpPr/>
          <p:nvPr/>
        </p:nvSpPr>
        <p:spPr>
          <a:xfrm>
            <a:off x="407988"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ctangle 13">
            <a:extLst>
              <a:ext uri="{FF2B5EF4-FFF2-40B4-BE49-F238E27FC236}">
                <a16:creationId xmlns:a16="http://schemas.microsoft.com/office/drawing/2014/main" id="{A69DEBB0-4052-42E9-B8A1-20FEA957F747}"/>
              </a:ext>
            </a:extLst>
          </p:cNvPr>
          <p:cNvSpPr/>
          <p:nvPr/>
        </p:nvSpPr>
        <p:spPr>
          <a:xfrm>
            <a:off x="4333875"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5" name="Rectangle 14">
            <a:extLst>
              <a:ext uri="{FF2B5EF4-FFF2-40B4-BE49-F238E27FC236}">
                <a16:creationId xmlns:a16="http://schemas.microsoft.com/office/drawing/2014/main" id="{270917E2-630D-4941-BA4B-7EB65D4A7850}"/>
              </a:ext>
            </a:extLst>
          </p:cNvPr>
          <p:cNvSpPr/>
          <p:nvPr/>
        </p:nvSpPr>
        <p:spPr>
          <a:xfrm>
            <a:off x="8259763" y="2406300"/>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4">
            <a:extLst>
              <a:ext uri="{FF2B5EF4-FFF2-40B4-BE49-F238E27FC236}">
                <a16:creationId xmlns:a16="http://schemas.microsoft.com/office/drawing/2014/main" id="{5AE9BC27-7262-47DA-99EA-4AB1F52A8C33}"/>
              </a:ext>
            </a:extLst>
          </p:cNvPr>
          <p:cNvSpPr>
            <a:spLocks noGrp="1"/>
          </p:cNvSpPr>
          <p:nvPr>
            <p:ph type="body" sz="quarter" idx="13" hasCustomPrompt="1"/>
          </p:nvPr>
        </p:nvSpPr>
        <p:spPr>
          <a:xfrm>
            <a:off x="725016" y="3332368"/>
            <a:ext cx="2890194" cy="645047"/>
          </a:xfrm>
          <a:prstGeom prst="rect">
            <a:avLst/>
          </a:prstGeom>
          <a:noFill/>
        </p:spPr>
        <p:txBody>
          <a:bodyPr anchor="ctr">
            <a:noAutofit/>
          </a:bodyPr>
          <a:lstStyle>
            <a:lvl1pPr algn="l">
              <a:lnSpc>
                <a:spcPts val="1800"/>
              </a:lnSpc>
              <a:defRPr sz="1600" b="0">
                <a:solidFill>
                  <a:schemeClr val="accent1"/>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18" name="Text Placeholder 4">
            <a:extLst>
              <a:ext uri="{FF2B5EF4-FFF2-40B4-BE49-F238E27FC236}">
                <a16:creationId xmlns:a16="http://schemas.microsoft.com/office/drawing/2014/main" id="{EBBF7568-EC18-40A1-B3C2-1E64D0BFDEFF}"/>
              </a:ext>
            </a:extLst>
          </p:cNvPr>
          <p:cNvSpPr>
            <a:spLocks noGrp="1"/>
          </p:cNvSpPr>
          <p:nvPr>
            <p:ph type="body" sz="quarter" idx="33" hasCustomPrompt="1"/>
          </p:nvPr>
        </p:nvSpPr>
        <p:spPr>
          <a:xfrm>
            <a:off x="4650903" y="3332368"/>
            <a:ext cx="2890194" cy="645047"/>
          </a:xfrm>
          <a:prstGeom prst="rect">
            <a:avLst/>
          </a:prstGeom>
          <a:noFill/>
        </p:spPr>
        <p:txBody>
          <a:bodyPr anchor="ctr">
            <a:noAutofit/>
          </a:bodyPr>
          <a:lstStyle>
            <a:lvl1pPr algn="l">
              <a:lnSpc>
                <a:spcPts val="1800"/>
              </a:lnSpc>
              <a:defRPr sz="1600" b="0">
                <a:solidFill>
                  <a:srgbClr val="2EA657"/>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19" name="Text Placeholder 4">
            <a:extLst>
              <a:ext uri="{FF2B5EF4-FFF2-40B4-BE49-F238E27FC236}">
                <a16:creationId xmlns:a16="http://schemas.microsoft.com/office/drawing/2014/main" id="{0C0A1379-EE65-47B3-B113-45D1ED57400C}"/>
              </a:ext>
            </a:extLst>
          </p:cNvPr>
          <p:cNvSpPr>
            <a:spLocks noGrp="1"/>
          </p:cNvSpPr>
          <p:nvPr>
            <p:ph type="body" sz="quarter" idx="35" hasCustomPrompt="1"/>
          </p:nvPr>
        </p:nvSpPr>
        <p:spPr>
          <a:xfrm>
            <a:off x="8576791" y="3332368"/>
            <a:ext cx="2890194" cy="645047"/>
          </a:xfrm>
          <a:prstGeom prst="rect">
            <a:avLst/>
          </a:prstGeom>
          <a:noFill/>
        </p:spPr>
        <p:txBody>
          <a:bodyPr anchor="ctr">
            <a:noAutofit/>
          </a:bodyPr>
          <a:lstStyle>
            <a:lvl1pPr algn="l">
              <a:lnSpc>
                <a:spcPts val="1800"/>
              </a:lnSpc>
              <a:defRPr sz="1600" b="0">
                <a:solidFill>
                  <a:srgbClr val="BA2980"/>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22" name="Text Placeholder 7">
            <a:extLst>
              <a:ext uri="{FF2B5EF4-FFF2-40B4-BE49-F238E27FC236}">
                <a16:creationId xmlns:a16="http://schemas.microsoft.com/office/drawing/2014/main" id="{E24DC023-E500-4824-A661-003A568299EA}"/>
              </a:ext>
            </a:extLst>
          </p:cNvPr>
          <p:cNvSpPr>
            <a:spLocks noGrp="1"/>
          </p:cNvSpPr>
          <p:nvPr>
            <p:ph type="body" sz="quarter" idx="10"/>
          </p:nvPr>
        </p:nvSpPr>
        <p:spPr>
          <a:xfrm>
            <a:off x="725015"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chemeClr val="accent1"/>
              </a:buClr>
              <a:defRPr sz="1400"/>
            </a:lvl2pPr>
            <a:lvl3pPr>
              <a:lnSpc>
                <a:spcPct val="100000"/>
              </a:lnSpc>
              <a:spcBef>
                <a:spcPts val="0"/>
              </a:spcBef>
              <a:buClr>
                <a:schemeClr val="accent1"/>
              </a:buClr>
              <a:defRPr sz="1400"/>
            </a:lvl3pPr>
            <a:lvl4pPr>
              <a:lnSpc>
                <a:spcPct val="100000"/>
              </a:lnSpc>
              <a:spcBef>
                <a:spcPts val="0"/>
              </a:spcBef>
              <a:buClr>
                <a:schemeClr val="accent1"/>
              </a:buClr>
              <a:defRPr sz="1400"/>
            </a:lvl4pPr>
            <a:lvl5pPr>
              <a:lnSpc>
                <a:spcPct val="100000"/>
              </a:lnSpc>
              <a:spcBef>
                <a:spcPts val="0"/>
              </a:spcBef>
              <a:buClr>
                <a:schemeClr val="accent1"/>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7">
            <a:extLst>
              <a:ext uri="{FF2B5EF4-FFF2-40B4-BE49-F238E27FC236}">
                <a16:creationId xmlns:a16="http://schemas.microsoft.com/office/drawing/2014/main" id="{B1037A2D-940F-4255-984B-C4A7AABBB724}"/>
              </a:ext>
            </a:extLst>
          </p:cNvPr>
          <p:cNvSpPr>
            <a:spLocks noGrp="1"/>
          </p:cNvSpPr>
          <p:nvPr>
            <p:ph type="body" sz="quarter" idx="40"/>
          </p:nvPr>
        </p:nvSpPr>
        <p:spPr>
          <a:xfrm>
            <a:off x="4650903"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2EA657"/>
              </a:buClr>
              <a:defRPr sz="1400"/>
            </a:lvl2pPr>
            <a:lvl3pPr>
              <a:lnSpc>
                <a:spcPct val="100000"/>
              </a:lnSpc>
              <a:spcBef>
                <a:spcPts val="0"/>
              </a:spcBef>
              <a:buClr>
                <a:srgbClr val="2EA657"/>
              </a:buClr>
              <a:defRPr sz="1400"/>
            </a:lvl3pPr>
            <a:lvl4pPr>
              <a:lnSpc>
                <a:spcPct val="100000"/>
              </a:lnSpc>
              <a:spcBef>
                <a:spcPts val="0"/>
              </a:spcBef>
              <a:buClr>
                <a:srgbClr val="2EA657"/>
              </a:buClr>
              <a:defRPr sz="1400"/>
            </a:lvl4pPr>
            <a:lvl5pPr>
              <a:lnSpc>
                <a:spcPct val="100000"/>
              </a:lnSpc>
              <a:spcBef>
                <a:spcPts val="0"/>
              </a:spcBef>
              <a:buClr>
                <a:srgbClr val="2EA657"/>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7">
            <a:extLst>
              <a:ext uri="{FF2B5EF4-FFF2-40B4-BE49-F238E27FC236}">
                <a16:creationId xmlns:a16="http://schemas.microsoft.com/office/drawing/2014/main" id="{5849E3D5-EF9E-46F2-9C73-58806A392B34}"/>
              </a:ext>
            </a:extLst>
          </p:cNvPr>
          <p:cNvSpPr>
            <a:spLocks noGrp="1"/>
          </p:cNvSpPr>
          <p:nvPr>
            <p:ph type="body" sz="quarter" idx="41"/>
          </p:nvPr>
        </p:nvSpPr>
        <p:spPr>
          <a:xfrm>
            <a:off x="8576791"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BA2980"/>
              </a:buClr>
              <a:defRPr sz="1400"/>
            </a:lvl2pPr>
            <a:lvl3pPr>
              <a:lnSpc>
                <a:spcPct val="100000"/>
              </a:lnSpc>
              <a:spcBef>
                <a:spcPts val="0"/>
              </a:spcBef>
              <a:buClr>
                <a:srgbClr val="BA2980"/>
              </a:buClr>
              <a:defRPr sz="1400"/>
            </a:lvl3pPr>
            <a:lvl4pPr>
              <a:lnSpc>
                <a:spcPct val="100000"/>
              </a:lnSpc>
              <a:spcBef>
                <a:spcPts val="0"/>
              </a:spcBef>
              <a:buClr>
                <a:srgbClr val="BA2980"/>
              </a:buClr>
              <a:defRPr sz="1400"/>
            </a:lvl4pPr>
            <a:lvl5pPr>
              <a:lnSpc>
                <a:spcPct val="100000"/>
              </a:lnSpc>
              <a:spcBef>
                <a:spcPts val="0"/>
              </a:spcBef>
              <a:buClr>
                <a:srgbClr val="BA2980"/>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18A66D25-366C-4142-B5D9-9A4107D8BC80}"/>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132177213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Only Title">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Title 2">
            <a:extLst>
              <a:ext uri="{FF2B5EF4-FFF2-40B4-BE49-F238E27FC236}">
                <a16:creationId xmlns:a16="http://schemas.microsoft.com/office/drawing/2014/main" id="{57F0C9DF-D1FA-45A1-91F6-147FDC3E7341}"/>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205155201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1_Titre seul">
    <p:bg>
      <p:bgPr>
        <a:solidFill>
          <a:schemeClr val="accent4"/>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 name="Espace réservé du texte 9">
            <a:extLst>
              <a:ext uri="{FF2B5EF4-FFF2-40B4-BE49-F238E27FC236}">
                <a16:creationId xmlns:a16="http://schemas.microsoft.com/office/drawing/2014/main" id="{0850DA69-657E-41C3-B340-B16C354CA1D0}"/>
              </a:ext>
            </a:extLst>
          </p:cNvPr>
          <p:cNvSpPr>
            <a:spLocks noGrp="1"/>
          </p:cNvSpPr>
          <p:nvPr>
            <p:ph type="body" sz="quarter" idx="10"/>
          </p:nvPr>
        </p:nvSpPr>
        <p:spPr>
          <a:xfrm>
            <a:off x="404813" y="1447800"/>
            <a:ext cx="11406187" cy="4951413"/>
          </a:xfrm>
        </p:spPr>
        <p:txBody>
          <a:bodyPr/>
          <a:lstStyle>
            <a:lvl1pPr>
              <a:defRPr>
                <a:solidFill>
                  <a:schemeClr val="bg1"/>
                </a:solidFill>
              </a:defRPr>
            </a:lvl1pPr>
            <a:lvl2pPr>
              <a:defRPr>
                <a:solidFill>
                  <a:schemeClr val="bg1"/>
                </a:solidFill>
              </a:defRPr>
            </a:lvl2pPr>
            <a:lvl3pPr>
              <a:defRPr>
                <a:solidFill>
                  <a:schemeClr val="bg1"/>
                </a:solidFill>
              </a:defRPr>
            </a:lvl3pPr>
            <a:lvl4pPr>
              <a:buClr>
                <a:schemeClr val="accent5"/>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5E6BB52B-0C5D-4023-89D5-282E9A520223}"/>
              </a:ext>
            </a:extLst>
          </p:cNvPr>
          <p:cNvSpPr>
            <a:spLocks noGrp="1"/>
          </p:cNvSpPr>
          <p:nvPr>
            <p:ph type="title"/>
          </p:nvPr>
        </p:nvSpPr>
        <p:spPr/>
        <p:txBody>
          <a:bodyPr/>
          <a:lstStyle>
            <a:lvl1pPr>
              <a:defRPr>
                <a:solidFill>
                  <a:schemeClr val="bg1"/>
                </a:solidFill>
              </a:defRPr>
            </a:lvl1pPr>
          </a:lstStyle>
          <a:p>
            <a:r>
              <a:rPr lang="en-US"/>
              <a:t>Click to edit Master title style</a:t>
            </a:r>
            <a:endParaRPr lang="de-DE" dirty="0"/>
          </a:p>
        </p:txBody>
      </p:sp>
    </p:spTree>
    <p:extLst>
      <p:ext uri="{BB962C8B-B14F-4D97-AF65-F5344CB8AC3E}">
        <p14:creationId xmlns:p14="http://schemas.microsoft.com/office/powerpoint/2010/main" val="40083837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Title and content light Grey">
    <p:bg>
      <p:bgPr>
        <a:solidFill>
          <a:schemeClr val="bg2"/>
        </a:solidFill>
        <a:effectLst/>
      </p:bgPr>
    </p:bg>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 imgW="270" imgH="270" progId="TCLayout.ActiveDocument.1">
                  <p:embed/>
                </p:oleObj>
              </mc:Choice>
              <mc:Fallback>
                <p:oleObj name="think-cell Slide" r:id="rId3" imgW="270" imgH="270" progId="TCLayout.ActiveDocument.1">
                  <p:embed/>
                  <p:pic>
                    <p:nvPicPr>
                      <p:cNvPr id="5" name="Object 4" hidden="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9" name="Espace réservé du texte 8">
            <a:extLst>
              <a:ext uri="{FF2B5EF4-FFF2-40B4-BE49-F238E27FC236}">
                <a16:creationId xmlns:a16="http://schemas.microsoft.com/office/drawing/2014/main" id="{E7C5D7A7-45E9-4756-B28B-644907783FEA}"/>
              </a:ext>
            </a:extLst>
          </p:cNvPr>
          <p:cNvSpPr>
            <a:spLocks noGrp="1"/>
          </p:cNvSpPr>
          <p:nvPr>
            <p:ph type="body" sz="quarter" idx="10"/>
          </p:nvPr>
        </p:nvSpPr>
        <p:spPr>
          <a:xfrm>
            <a:off x="404812" y="1447800"/>
            <a:ext cx="11406188" cy="4951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0C89E73A-8AF6-4995-85C4-948312F9A282}"/>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366961379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Section Break dark">
    <p:bg>
      <p:bgPr>
        <a:solidFill>
          <a:schemeClr val="accent4"/>
        </a:solidFill>
        <a:effectLst/>
      </p:bgPr>
    </p:bg>
    <p:spTree>
      <p:nvGrpSpPr>
        <p:cNvPr id="1" name=""/>
        <p:cNvGrpSpPr/>
        <p:nvPr/>
      </p:nvGrpSpPr>
      <p:grpSpPr>
        <a:xfrm>
          <a:off x="0" y="0"/>
          <a:ext cx="0" cy="0"/>
          <a:chOff x="0" y="0"/>
          <a:chExt cx="0" cy="0"/>
        </a:xfrm>
      </p:grpSpPr>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04813" y="3772800"/>
            <a:ext cx="11329987" cy="307777"/>
          </a:xfrm>
        </p:spPr>
        <p:txBody>
          <a:bodyPr lIns="0" tIns="0">
            <a:sp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2" name="Title">
            <a:extLst>
              <a:ext uri="{FF2B5EF4-FFF2-40B4-BE49-F238E27FC236}">
                <a16:creationId xmlns:a16="http://schemas.microsoft.com/office/drawing/2014/main" id="{A5A39C93-A915-45D6-953A-AAC473CA2FEC}"/>
              </a:ext>
            </a:extLst>
          </p:cNvPr>
          <p:cNvSpPr>
            <a:spLocks noGrp="1"/>
          </p:cNvSpPr>
          <p:nvPr>
            <p:ph type="ctrTitle"/>
          </p:nvPr>
        </p:nvSpPr>
        <p:spPr>
          <a:xfrm>
            <a:off x="404813" y="2264961"/>
            <a:ext cx="11329987" cy="1477328"/>
          </a:xfrm>
        </p:spPr>
        <p:txBody>
          <a:bodyPr lIns="0" bIns="0" anchor="b" anchorCtr="0">
            <a:spAutoFit/>
          </a:bodyPr>
          <a:lstStyle>
            <a:lvl1pPr algn="l">
              <a:lnSpc>
                <a:spcPct val="80000"/>
              </a:lnSpc>
              <a:defRPr sz="6000" baseline="0">
                <a:solidFill>
                  <a:schemeClr val="bg1"/>
                </a:solidFill>
              </a:defRPr>
            </a:lvl1pPr>
          </a:lstStyle>
          <a:p>
            <a:r>
              <a:rPr lang="en-US"/>
              <a:t>Click to edit Master title style</a:t>
            </a:r>
            <a:endParaRPr lang="en-GB" dirty="0"/>
          </a:p>
        </p:txBody>
      </p:sp>
      <p:sp>
        <p:nvSpPr>
          <p:cNvPr id="9" name="Text Placeholder 8">
            <a:extLst>
              <a:ext uri="{FF2B5EF4-FFF2-40B4-BE49-F238E27FC236}">
                <a16:creationId xmlns:a16="http://schemas.microsoft.com/office/drawing/2014/main" id="{E744C52A-2030-4EFF-B1D2-B60B2B279897}"/>
              </a:ext>
            </a:extLst>
          </p:cNvPr>
          <p:cNvSpPr>
            <a:spLocks noGrp="1"/>
          </p:cNvSpPr>
          <p:nvPr>
            <p:ph type="body" sz="quarter" idx="10" hasCustomPrompt="1"/>
          </p:nvPr>
        </p:nvSpPr>
        <p:spPr>
          <a:xfrm>
            <a:off x="404813" y="1825079"/>
            <a:ext cx="4611067" cy="307777"/>
          </a:xfrm>
        </p:spPr>
        <p:txBody>
          <a:bodyPr wrap="square" anchor="b">
            <a:spAutoFit/>
          </a:bodyPr>
          <a:lstStyle>
            <a:lvl1pPr>
              <a:defRPr>
                <a:solidFill>
                  <a:schemeClr val="accent2"/>
                </a:solidFill>
                <a:latin typeface="Ubuntu Light" panose="020B0304030602030204" pitchFamily="34" charset="0"/>
              </a:defRPr>
            </a:lvl1pPr>
            <a:lvl2pPr marL="88900" indent="0">
              <a:buNone/>
              <a:defRPr/>
            </a:lvl2pPr>
          </a:lstStyle>
          <a:p>
            <a:pPr lvl="0"/>
            <a:r>
              <a:rPr lang="fr-FR" dirty="0"/>
              <a:t>INSERT A LABEL/ALBEIT</a:t>
            </a:r>
          </a:p>
        </p:txBody>
      </p:sp>
    </p:spTree>
    <p:extLst>
      <p:ext uri="{BB962C8B-B14F-4D97-AF65-F5344CB8AC3E}">
        <p14:creationId xmlns:p14="http://schemas.microsoft.com/office/powerpoint/2010/main" val="2167393344"/>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cSld name="Title and full screen image">
    <p:bg>
      <p:bgPr>
        <a:solidFill>
          <a:schemeClr val="accent4"/>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E832AC1-21AF-4DAD-A220-3541D7B3D0D5}"/>
              </a:ext>
            </a:extLst>
          </p:cNvPr>
          <p:cNvSpPr>
            <a:spLocks noGrp="1"/>
          </p:cNvSpPr>
          <p:nvPr>
            <p:ph type="pic" sz="quarter" idx="10" hasCustomPrompt="1"/>
          </p:nvPr>
        </p:nvSpPr>
        <p:spPr>
          <a:xfrm>
            <a:off x="0" y="0"/>
            <a:ext cx="12192000" cy="6858000"/>
          </a:xfrm>
          <a:custGeom>
            <a:avLst/>
            <a:gdLst>
              <a:gd name="connsiteX0" fmla="*/ 11786547 w 12192000"/>
              <a:gd name="connsiteY0" fmla="*/ 205058 h 6858000"/>
              <a:gd name="connsiteX1" fmla="*/ 11562163 w 12192000"/>
              <a:gd name="connsiteY1" fmla="*/ 436971 h 6858000"/>
              <a:gd name="connsiteX2" fmla="*/ 11639891 w 12192000"/>
              <a:gd name="connsiteY2" fmla="*/ 551459 h 6858000"/>
              <a:gd name="connsiteX3" fmla="*/ 11719085 w 12192000"/>
              <a:gd name="connsiteY3" fmla="*/ 552927 h 6858000"/>
              <a:gd name="connsiteX4" fmla="*/ 11751166 w 12192000"/>
              <a:gd name="connsiteY4" fmla="*/ 536965 h 6858000"/>
              <a:gd name="connsiteX5" fmla="*/ 11777548 w 12192000"/>
              <a:gd name="connsiteY5" fmla="*/ 513474 h 6858000"/>
              <a:gd name="connsiteX6" fmla="*/ 11770504 w 12192000"/>
              <a:gd name="connsiteY6" fmla="*/ 536398 h 6858000"/>
              <a:gd name="connsiteX7" fmla="*/ 11705703 w 12192000"/>
              <a:gd name="connsiteY7" fmla="*/ 579359 h 6858000"/>
              <a:gd name="connsiteX8" fmla="*/ 11760002 w 12192000"/>
              <a:gd name="connsiteY8" fmla="*/ 594046 h 6858000"/>
              <a:gd name="connsiteX9" fmla="*/ 11889144 w 12192000"/>
              <a:gd name="connsiteY9" fmla="*/ 551453 h 6858000"/>
              <a:gd name="connsiteX10" fmla="*/ 11824573 w 12192000"/>
              <a:gd name="connsiteY10" fmla="*/ 494172 h 6858000"/>
              <a:gd name="connsiteX11" fmla="*/ 11889144 w 12192000"/>
              <a:gd name="connsiteY11" fmla="*/ 525016 h 6858000"/>
              <a:gd name="connsiteX12" fmla="*/ 11974376 w 12192000"/>
              <a:gd name="connsiteY12" fmla="*/ 467391 h 6858000"/>
              <a:gd name="connsiteX13" fmla="*/ 11981591 w 12192000"/>
              <a:gd name="connsiteY13" fmla="*/ 431058 h 6858000"/>
              <a:gd name="connsiteX14" fmla="*/ 11981599 w 12192000"/>
              <a:gd name="connsiteY14" fmla="*/ 431100 h 6858000"/>
              <a:gd name="connsiteX15" fmla="*/ 11981599 w 12192000"/>
              <a:gd name="connsiteY15" fmla="*/ 431017 h 6858000"/>
              <a:gd name="connsiteX16" fmla="*/ 11981599 w 12192000"/>
              <a:gd name="connsiteY16" fmla="*/ 428164 h 6858000"/>
              <a:gd name="connsiteX17" fmla="*/ 11909738 w 12192000"/>
              <a:gd name="connsiteY17" fmla="*/ 279916 h 6858000"/>
              <a:gd name="connsiteX18" fmla="*/ 11796813 w 12192000"/>
              <a:gd name="connsiteY18" fmla="*/ 209461 h 6858000"/>
              <a:gd name="connsiteX19" fmla="*/ 11786547 w 12192000"/>
              <a:gd name="connsiteY19" fmla="*/ 205058 h 6858000"/>
              <a:gd name="connsiteX20" fmla="*/ 0 w 12192000"/>
              <a:gd name="connsiteY20" fmla="*/ 0 h 6858000"/>
              <a:gd name="connsiteX21" fmla="*/ 12192000 w 12192000"/>
              <a:gd name="connsiteY21" fmla="*/ 0 h 6858000"/>
              <a:gd name="connsiteX22" fmla="*/ 12192000 w 12192000"/>
              <a:gd name="connsiteY22" fmla="*/ 6858000 h 6858000"/>
              <a:gd name="connsiteX23" fmla="*/ 0 w 121920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2000" h="6858000">
                <a:moveTo>
                  <a:pt x="11786547" y="205058"/>
                </a:moveTo>
                <a:cubicBezTo>
                  <a:pt x="11736684" y="265238"/>
                  <a:pt x="11562163" y="310740"/>
                  <a:pt x="11562163" y="436971"/>
                </a:cubicBezTo>
                <a:cubicBezTo>
                  <a:pt x="11562163" y="486876"/>
                  <a:pt x="11592961" y="533846"/>
                  <a:pt x="11639891" y="551459"/>
                </a:cubicBezTo>
                <a:cubicBezTo>
                  <a:pt x="11666289" y="561734"/>
                  <a:pt x="11692687" y="561734"/>
                  <a:pt x="11719085" y="552927"/>
                </a:cubicBezTo>
                <a:cubicBezTo>
                  <a:pt x="11730818" y="549258"/>
                  <a:pt x="11741450" y="543753"/>
                  <a:pt x="11751166" y="536965"/>
                </a:cubicBezTo>
                <a:lnTo>
                  <a:pt x="11777548" y="513474"/>
                </a:lnTo>
                <a:lnTo>
                  <a:pt x="11770504" y="536398"/>
                </a:lnTo>
                <a:cubicBezTo>
                  <a:pt x="11758809" y="558154"/>
                  <a:pt x="11734320" y="574953"/>
                  <a:pt x="11705703" y="579359"/>
                </a:cubicBezTo>
                <a:cubicBezTo>
                  <a:pt x="11714508" y="588171"/>
                  <a:pt x="11735054" y="594046"/>
                  <a:pt x="11760002" y="594046"/>
                </a:cubicBezTo>
                <a:cubicBezTo>
                  <a:pt x="11805495" y="594046"/>
                  <a:pt x="11861261" y="580827"/>
                  <a:pt x="11889144" y="551453"/>
                </a:cubicBezTo>
                <a:cubicBezTo>
                  <a:pt x="11850989" y="552921"/>
                  <a:pt x="11826041" y="527953"/>
                  <a:pt x="11824573" y="494172"/>
                </a:cubicBezTo>
                <a:cubicBezTo>
                  <a:pt x="11842183" y="516203"/>
                  <a:pt x="11864196" y="525016"/>
                  <a:pt x="11889144" y="525016"/>
                </a:cubicBezTo>
                <a:cubicBezTo>
                  <a:pt x="11927667" y="525016"/>
                  <a:pt x="11960411" y="501057"/>
                  <a:pt x="11974376" y="467391"/>
                </a:cubicBezTo>
                <a:lnTo>
                  <a:pt x="11981591" y="431058"/>
                </a:lnTo>
                <a:lnTo>
                  <a:pt x="11981599" y="431100"/>
                </a:lnTo>
                <a:lnTo>
                  <a:pt x="11981599" y="431017"/>
                </a:lnTo>
                <a:lnTo>
                  <a:pt x="11981599" y="428164"/>
                </a:lnTo>
                <a:cubicBezTo>
                  <a:pt x="11981599" y="369452"/>
                  <a:pt x="11952268" y="319547"/>
                  <a:pt x="11909738" y="279916"/>
                </a:cubicBezTo>
                <a:cubicBezTo>
                  <a:pt x="11877473" y="249092"/>
                  <a:pt x="11837876" y="227075"/>
                  <a:pt x="11796813" y="209461"/>
                </a:cubicBezTo>
                <a:cubicBezTo>
                  <a:pt x="11793879" y="207994"/>
                  <a:pt x="11790946" y="206526"/>
                  <a:pt x="11786547" y="205058"/>
                </a:cubicBezTo>
                <a:close/>
                <a:moveTo>
                  <a:pt x="0" y="0"/>
                </a:moveTo>
                <a:lnTo>
                  <a:pt x="12192000" y="0"/>
                </a:lnTo>
                <a:lnTo>
                  <a:pt x="12192000" y="6858000"/>
                </a:lnTo>
                <a:lnTo>
                  <a:pt x="0" y="6858000"/>
                </a:lnTo>
                <a:close/>
              </a:path>
            </a:pathLst>
          </a:custGeom>
        </p:spPr>
        <p:txBody>
          <a:bodyPr wrap="square">
            <a:noAutofit/>
          </a:bodyPr>
          <a:lstStyle>
            <a:lvl1pPr>
              <a:defRPr>
                <a:solidFill>
                  <a:schemeClr val="bg2">
                    <a:lumMod val="50000"/>
                  </a:schemeClr>
                </a:solidFill>
              </a:defRPr>
            </a:lvl1pPr>
          </a:lstStyle>
          <a:p>
            <a:r>
              <a:rPr lang="en-US" dirty="0"/>
              <a:t>Click icon to add picture and arrange the picture in the background</a:t>
            </a:r>
            <a:endParaRPr lang="en-GB" dirty="0"/>
          </a:p>
        </p:txBody>
      </p:sp>
      <p:sp>
        <p:nvSpPr>
          <p:cNvPr id="2" name="Title 1">
            <a:extLst>
              <a:ext uri="{FF2B5EF4-FFF2-40B4-BE49-F238E27FC236}">
                <a16:creationId xmlns:a16="http://schemas.microsoft.com/office/drawing/2014/main" id="{FDB0CAFF-8B20-4B52-A18C-BFD139761BF9}"/>
              </a:ext>
            </a:extLst>
          </p:cNvPr>
          <p:cNvSpPr>
            <a:spLocks noGrp="1"/>
          </p:cNvSpPr>
          <p:nvPr>
            <p:ph type="title"/>
          </p:nvPr>
        </p:nvSpPr>
        <p:spPr>
          <a:xfrm>
            <a:off x="404813" y="1951673"/>
            <a:ext cx="4562475" cy="2954655"/>
          </a:xfrm>
        </p:spPr>
        <p:txBody>
          <a:bodyPr vert="horz" wrap="square" lIns="72000" tIns="0" rIns="0" bIns="0" rtlCol="0" anchor="ctr">
            <a:spAutoFit/>
          </a:bodyPr>
          <a:lstStyle>
            <a:lvl1pPr>
              <a:lnSpc>
                <a:spcPct val="80000"/>
              </a:lnSpc>
              <a:defRPr lang="en-GB" sz="6000" dirty="0">
                <a:solidFill>
                  <a:schemeClr val="bg1"/>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376009420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cSld name="1_Content RH image 2">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5C94FEA8-066A-4CC1-BFCC-10ED1764A21E}"/>
              </a:ext>
            </a:extLst>
          </p:cNvPr>
          <p:cNvSpPr>
            <a:spLocks noGrp="1"/>
          </p:cNvSpPr>
          <p:nvPr>
            <p:ph type="pic" sz="quarter" idx="10"/>
          </p:nvPr>
        </p:nvSpPr>
        <p:spPr>
          <a:xfrm>
            <a:off x="7223124" y="0"/>
            <a:ext cx="4968876" cy="6858000"/>
          </a:xfrm>
          <a:custGeom>
            <a:avLst/>
            <a:gdLst>
              <a:gd name="connsiteX0" fmla="*/ 4563423 w 4968876"/>
              <a:gd name="connsiteY0" fmla="*/ 205058 h 6858000"/>
              <a:gd name="connsiteX1" fmla="*/ 4339039 w 4968876"/>
              <a:gd name="connsiteY1" fmla="*/ 436971 h 6858000"/>
              <a:gd name="connsiteX2" fmla="*/ 4416767 w 4968876"/>
              <a:gd name="connsiteY2" fmla="*/ 551459 h 6858000"/>
              <a:gd name="connsiteX3" fmla="*/ 4495961 w 4968876"/>
              <a:gd name="connsiteY3" fmla="*/ 552927 h 6858000"/>
              <a:gd name="connsiteX4" fmla="*/ 4528042 w 4968876"/>
              <a:gd name="connsiteY4" fmla="*/ 536965 h 6858000"/>
              <a:gd name="connsiteX5" fmla="*/ 4554424 w 4968876"/>
              <a:gd name="connsiteY5" fmla="*/ 513474 h 6858000"/>
              <a:gd name="connsiteX6" fmla="*/ 4547380 w 4968876"/>
              <a:gd name="connsiteY6" fmla="*/ 536398 h 6858000"/>
              <a:gd name="connsiteX7" fmla="*/ 4482579 w 4968876"/>
              <a:gd name="connsiteY7" fmla="*/ 579359 h 6858000"/>
              <a:gd name="connsiteX8" fmla="*/ 4536878 w 4968876"/>
              <a:gd name="connsiteY8" fmla="*/ 594046 h 6858000"/>
              <a:gd name="connsiteX9" fmla="*/ 4666020 w 4968876"/>
              <a:gd name="connsiteY9" fmla="*/ 551453 h 6858000"/>
              <a:gd name="connsiteX10" fmla="*/ 4601449 w 4968876"/>
              <a:gd name="connsiteY10" fmla="*/ 494172 h 6858000"/>
              <a:gd name="connsiteX11" fmla="*/ 4666020 w 4968876"/>
              <a:gd name="connsiteY11" fmla="*/ 525016 h 6858000"/>
              <a:gd name="connsiteX12" fmla="*/ 4751252 w 4968876"/>
              <a:gd name="connsiteY12" fmla="*/ 467391 h 6858000"/>
              <a:gd name="connsiteX13" fmla="*/ 4758467 w 4968876"/>
              <a:gd name="connsiteY13" fmla="*/ 431058 h 6858000"/>
              <a:gd name="connsiteX14" fmla="*/ 4758475 w 4968876"/>
              <a:gd name="connsiteY14" fmla="*/ 431100 h 6858000"/>
              <a:gd name="connsiteX15" fmla="*/ 4758475 w 4968876"/>
              <a:gd name="connsiteY15" fmla="*/ 431017 h 6858000"/>
              <a:gd name="connsiteX16" fmla="*/ 4758475 w 4968876"/>
              <a:gd name="connsiteY16" fmla="*/ 428164 h 6858000"/>
              <a:gd name="connsiteX17" fmla="*/ 4686614 w 4968876"/>
              <a:gd name="connsiteY17" fmla="*/ 279916 h 6858000"/>
              <a:gd name="connsiteX18" fmla="*/ 4573689 w 4968876"/>
              <a:gd name="connsiteY18" fmla="*/ 209461 h 6858000"/>
              <a:gd name="connsiteX19" fmla="*/ 4563423 w 4968876"/>
              <a:gd name="connsiteY19" fmla="*/ 205058 h 6858000"/>
              <a:gd name="connsiteX20" fmla="*/ 0 w 4968876"/>
              <a:gd name="connsiteY20" fmla="*/ 0 h 6858000"/>
              <a:gd name="connsiteX21" fmla="*/ 4968876 w 4968876"/>
              <a:gd name="connsiteY21" fmla="*/ 0 h 6858000"/>
              <a:gd name="connsiteX22" fmla="*/ 4968876 w 4968876"/>
              <a:gd name="connsiteY22" fmla="*/ 6858000 h 6858000"/>
              <a:gd name="connsiteX23" fmla="*/ 0 w 4968876"/>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8876" h="6858000">
                <a:moveTo>
                  <a:pt x="4563423" y="205058"/>
                </a:moveTo>
                <a:cubicBezTo>
                  <a:pt x="4513560" y="265238"/>
                  <a:pt x="4339039" y="310740"/>
                  <a:pt x="4339039" y="436971"/>
                </a:cubicBezTo>
                <a:cubicBezTo>
                  <a:pt x="4339039" y="486876"/>
                  <a:pt x="4369837" y="533846"/>
                  <a:pt x="4416767" y="551459"/>
                </a:cubicBezTo>
                <a:cubicBezTo>
                  <a:pt x="4443165" y="561734"/>
                  <a:pt x="4469563" y="561734"/>
                  <a:pt x="4495961" y="552927"/>
                </a:cubicBezTo>
                <a:cubicBezTo>
                  <a:pt x="4507694" y="549258"/>
                  <a:pt x="4518326" y="543753"/>
                  <a:pt x="4528042" y="536965"/>
                </a:cubicBezTo>
                <a:lnTo>
                  <a:pt x="4554424" y="513474"/>
                </a:lnTo>
                <a:lnTo>
                  <a:pt x="4547380" y="536398"/>
                </a:lnTo>
                <a:cubicBezTo>
                  <a:pt x="4535685" y="558154"/>
                  <a:pt x="4511196" y="574953"/>
                  <a:pt x="4482579" y="579359"/>
                </a:cubicBezTo>
                <a:cubicBezTo>
                  <a:pt x="4491384" y="588171"/>
                  <a:pt x="4511930" y="594046"/>
                  <a:pt x="4536878" y="594046"/>
                </a:cubicBezTo>
                <a:cubicBezTo>
                  <a:pt x="4582371" y="594046"/>
                  <a:pt x="4638137" y="580827"/>
                  <a:pt x="4666020" y="551453"/>
                </a:cubicBezTo>
                <a:cubicBezTo>
                  <a:pt x="4627865" y="552921"/>
                  <a:pt x="4602917" y="527953"/>
                  <a:pt x="4601449" y="494172"/>
                </a:cubicBezTo>
                <a:cubicBezTo>
                  <a:pt x="4619059" y="516203"/>
                  <a:pt x="4641072" y="525016"/>
                  <a:pt x="4666020" y="525016"/>
                </a:cubicBezTo>
                <a:cubicBezTo>
                  <a:pt x="4704543" y="525016"/>
                  <a:pt x="4737287" y="501057"/>
                  <a:pt x="4751252" y="467391"/>
                </a:cubicBezTo>
                <a:lnTo>
                  <a:pt x="4758467" y="431058"/>
                </a:lnTo>
                <a:lnTo>
                  <a:pt x="4758475" y="431100"/>
                </a:lnTo>
                <a:lnTo>
                  <a:pt x="4758475" y="431017"/>
                </a:lnTo>
                <a:lnTo>
                  <a:pt x="4758475" y="428164"/>
                </a:lnTo>
                <a:cubicBezTo>
                  <a:pt x="4758475" y="369452"/>
                  <a:pt x="4729144" y="319547"/>
                  <a:pt x="4686614" y="279916"/>
                </a:cubicBezTo>
                <a:cubicBezTo>
                  <a:pt x="4654349" y="249092"/>
                  <a:pt x="4614752" y="227075"/>
                  <a:pt x="4573689" y="209461"/>
                </a:cubicBezTo>
                <a:cubicBezTo>
                  <a:pt x="4570755" y="207994"/>
                  <a:pt x="4567822" y="206526"/>
                  <a:pt x="4563423" y="205058"/>
                </a:cubicBezTo>
                <a:close/>
                <a:moveTo>
                  <a:pt x="0" y="0"/>
                </a:moveTo>
                <a:lnTo>
                  <a:pt x="4968876" y="0"/>
                </a:lnTo>
                <a:lnTo>
                  <a:pt x="4968876"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en-US"/>
              <a:t>Click icon to add picture</a:t>
            </a:r>
            <a:endParaRPr lang="en-GB" dirty="0"/>
          </a:p>
        </p:txBody>
      </p:sp>
      <p:sp>
        <p:nvSpPr>
          <p:cNvPr id="2" name="Title">
            <a:extLst>
              <a:ext uri="{FF2B5EF4-FFF2-40B4-BE49-F238E27FC236}">
                <a16:creationId xmlns:a16="http://schemas.microsoft.com/office/drawing/2014/main" id="{1B342561-1DD2-4DA7-BA2A-C8E3856FE9BB}"/>
              </a:ext>
            </a:extLst>
          </p:cNvPr>
          <p:cNvSpPr>
            <a:spLocks noGrp="1"/>
          </p:cNvSpPr>
          <p:nvPr>
            <p:ph type="title"/>
          </p:nvPr>
        </p:nvSpPr>
        <p:spPr>
          <a:xfrm>
            <a:off x="404814" y="1161430"/>
            <a:ext cx="6627290" cy="1115442"/>
          </a:xfrm>
        </p:spPr>
        <p:txBody>
          <a:bodyPr vert="horz" lIns="0" tIns="0" rIns="0" bIns="0" rtlCol="0" anchor="b">
            <a:noAutofit/>
          </a:bodyPr>
          <a:lstStyle>
            <a:lvl1pPr>
              <a:defRPr lang="en-GB" sz="3600">
                <a:solidFill>
                  <a:schemeClr val="tx1"/>
                </a:solidFill>
              </a:defRPr>
            </a:lvl1pPr>
          </a:lstStyle>
          <a:p>
            <a:pPr lvl="0"/>
            <a:r>
              <a:rPr lang="en-US"/>
              <a:t>Click to edit Master title style</a:t>
            </a:r>
            <a:endParaRPr lang="en-GB" dirty="0"/>
          </a:p>
        </p:txBody>
      </p:sp>
      <p:sp>
        <p:nvSpPr>
          <p:cNvPr id="5" name="Text Placeholder 4">
            <a:extLst>
              <a:ext uri="{FF2B5EF4-FFF2-40B4-BE49-F238E27FC236}">
                <a16:creationId xmlns:a16="http://schemas.microsoft.com/office/drawing/2014/main" id="{D410FA47-1FF8-451B-8532-F1B477524FA0}"/>
              </a:ext>
            </a:extLst>
          </p:cNvPr>
          <p:cNvSpPr>
            <a:spLocks noGrp="1"/>
          </p:cNvSpPr>
          <p:nvPr>
            <p:ph type="body" sz="quarter" idx="11"/>
          </p:nvPr>
        </p:nvSpPr>
        <p:spPr>
          <a:xfrm>
            <a:off x="404813" y="2492374"/>
            <a:ext cx="6627290" cy="27368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193075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re et contenu">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04812" y="1447201"/>
            <a:ext cx="11379201" cy="50226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0">
            <a:extLst>
              <a:ext uri="{FF2B5EF4-FFF2-40B4-BE49-F238E27FC236}">
                <a16:creationId xmlns:a16="http://schemas.microsoft.com/office/drawing/2014/main" id="{006B5C2B-B0BF-4136-9EC7-0E7F54D1D264}"/>
              </a:ext>
            </a:extLst>
          </p:cNvPr>
          <p:cNvSpPr>
            <a:spLocks noGrp="1"/>
          </p:cNvSpPr>
          <p:nvPr>
            <p:ph type="title"/>
          </p:nvPr>
        </p:nvSpPr>
        <p:spPr/>
        <p:txBody>
          <a:bodyPr/>
          <a:lstStyle/>
          <a:p>
            <a:r>
              <a:rPr lang="en-US"/>
              <a:t>Click to edit Master title style</a:t>
            </a:r>
            <a:endParaRPr lang="en-GB" dirty="0"/>
          </a:p>
        </p:txBody>
      </p:sp>
    </p:spTree>
    <p:extLst>
      <p:ext uri="{BB962C8B-B14F-4D97-AF65-F5344CB8AC3E}">
        <p14:creationId xmlns:p14="http://schemas.microsoft.com/office/powerpoint/2010/main" val="2262109406"/>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Large title &amp; large RH image 1">
    <p:bg>
      <p:bgPr>
        <a:solidFill>
          <a:schemeClr val="accent4"/>
        </a:solidFill>
        <a:effectLst/>
      </p:bgPr>
    </p:bg>
    <p:spTree>
      <p:nvGrpSpPr>
        <p:cNvPr id="1" name=""/>
        <p:cNvGrpSpPr/>
        <p:nvPr/>
      </p:nvGrpSpPr>
      <p:grpSpPr>
        <a:xfrm>
          <a:off x="0" y="0"/>
          <a:ext cx="0" cy="0"/>
          <a:chOff x="0" y="0"/>
          <a:chExt cx="0" cy="0"/>
        </a:xfrm>
      </p:grpSpPr>
      <p:sp>
        <p:nvSpPr>
          <p:cNvPr id="13" name="Picture Placeholder 12">
            <a:extLst>
              <a:ext uri="{FF2B5EF4-FFF2-40B4-BE49-F238E27FC236}">
                <a16:creationId xmlns:a16="http://schemas.microsoft.com/office/drawing/2014/main" id="{5586E72C-F96D-4BE1-996B-39A71EA977D3}"/>
              </a:ext>
            </a:extLst>
          </p:cNvPr>
          <p:cNvSpPr>
            <a:spLocks noGrp="1"/>
          </p:cNvSpPr>
          <p:nvPr>
            <p:ph type="pic" sz="quarter" idx="10"/>
          </p:nvPr>
        </p:nvSpPr>
        <p:spPr>
          <a:xfrm>
            <a:off x="5128004" y="0"/>
            <a:ext cx="7063996" cy="6858000"/>
          </a:xfrm>
          <a:custGeom>
            <a:avLst/>
            <a:gdLst>
              <a:gd name="connsiteX0" fmla="*/ 6658543 w 7063996"/>
              <a:gd name="connsiteY0" fmla="*/ 205058 h 6858000"/>
              <a:gd name="connsiteX1" fmla="*/ 6434159 w 7063996"/>
              <a:gd name="connsiteY1" fmla="*/ 436971 h 6858000"/>
              <a:gd name="connsiteX2" fmla="*/ 6511887 w 7063996"/>
              <a:gd name="connsiteY2" fmla="*/ 551459 h 6858000"/>
              <a:gd name="connsiteX3" fmla="*/ 6591081 w 7063996"/>
              <a:gd name="connsiteY3" fmla="*/ 552927 h 6858000"/>
              <a:gd name="connsiteX4" fmla="*/ 6623162 w 7063996"/>
              <a:gd name="connsiteY4" fmla="*/ 536965 h 6858000"/>
              <a:gd name="connsiteX5" fmla="*/ 6649544 w 7063996"/>
              <a:gd name="connsiteY5" fmla="*/ 513474 h 6858000"/>
              <a:gd name="connsiteX6" fmla="*/ 6642500 w 7063996"/>
              <a:gd name="connsiteY6" fmla="*/ 536398 h 6858000"/>
              <a:gd name="connsiteX7" fmla="*/ 6577699 w 7063996"/>
              <a:gd name="connsiteY7" fmla="*/ 579359 h 6858000"/>
              <a:gd name="connsiteX8" fmla="*/ 6631998 w 7063996"/>
              <a:gd name="connsiteY8" fmla="*/ 594046 h 6858000"/>
              <a:gd name="connsiteX9" fmla="*/ 6761140 w 7063996"/>
              <a:gd name="connsiteY9" fmla="*/ 551453 h 6858000"/>
              <a:gd name="connsiteX10" fmla="*/ 6696569 w 7063996"/>
              <a:gd name="connsiteY10" fmla="*/ 494172 h 6858000"/>
              <a:gd name="connsiteX11" fmla="*/ 6761140 w 7063996"/>
              <a:gd name="connsiteY11" fmla="*/ 525016 h 6858000"/>
              <a:gd name="connsiteX12" fmla="*/ 6846372 w 7063996"/>
              <a:gd name="connsiteY12" fmla="*/ 467391 h 6858000"/>
              <a:gd name="connsiteX13" fmla="*/ 6853587 w 7063996"/>
              <a:gd name="connsiteY13" fmla="*/ 431058 h 6858000"/>
              <a:gd name="connsiteX14" fmla="*/ 6853595 w 7063996"/>
              <a:gd name="connsiteY14" fmla="*/ 431100 h 6858000"/>
              <a:gd name="connsiteX15" fmla="*/ 6853595 w 7063996"/>
              <a:gd name="connsiteY15" fmla="*/ 431017 h 6858000"/>
              <a:gd name="connsiteX16" fmla="*/ 6853595 w 7063996"/>
              <a:gd name="connsiteY16" fmla="*/ 428164 h 6858000"/>
              <a:gd name="connsiteX17" fmla="*/ 6781734 w 7063996"/>
              <a:gd name="connsiteY17" fmla="*/ 279916 h 6858000"/>
              <a:gd name="connsiteX18" fmla="*/ 6668809 w 7063996"/>
              <a:gd name="connsiteY18" fmla="*/ 209461 h 6858000"/>
              <a:gd name="connsiteX19" fmla="*/ 6658543 w 7063996"/>
              <a:gd name="connsiteY19" fmla="*/ 205058 h 6858000"/>
              <a:gd name="connsiteX20" fmla="*/ 0 w 7063996"/>
              <a:gd name="connsiteY20" fmla="*/ 0 h 6858000"/>
              <a:gd name="connsiteX21" fmla="*/ 7063996 w 7063996"/>
              <a:gd name="connsiteY21" fmla="*/ 0 h 6858000"/>
              <a:gd name="connsiteX22" fmla="*/ 7063996 w 7063996"/>
              <a:gd name="connsiteY22" fmla="*/ 6858000 h 6858000"/>
              <a:gd name="connsiteX23" fmla="*/ 0 w 7063996"/>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063996" h="6858000">
                <a:moveTo>
                  <a:pt x="6658543" y="205058"/>
                </a:moveTo>
                <a:cubicBezTo>
                  <a:pt x="6608680" y="265238"/>
                  <a:pt x="6434159" y="310740"/>
                  <a:pt x="6434159" y="436971"/>
                </a:cubicBezTo>
                <a:cubicBezTo>
                  <a:pt x="6434159" y="486876"/>
                  <a:pt x="6464957" y="533846"/>
                  <a:pt x="6511887" y="551459"/>
                </a:cubicBezTo>
                <a:cubicBezTo>
                  <a:pt x="6538285" y="561734"/>
                  <a:pt x="6564683" y="561734"/>
                  <a:pt x="6591081" y="552927"/>
                </a:cubicBezTo>
                <a:cubicBezTo>
                  <a:pt x="6602814" y="549258"/>
                  <a:pt x="6613446" y="543753"/>
                  <a:pt x="6623162" y="536965"/>
                </a:cubicBezTo>
                <a:lnTo>
                  <a:pt x="6649544" y="513474"/>
                </a:lnTo>
                <a:lnTo>
                  <a:pt x="6642500" y="536398"/>
                </a:lnTo>
                <a:cubicBezTo>
                  <a:pt x="6630805" y="558154"/>
                  <a:pt x="6606316" y="574953"/>
                  <a:pt x="6577699" y="579359"/>
                </a:cubicBezTo>
                <a:cubicBezTo>
                  <a:pt x="6586504" y="588171"/>
                  <a:pt x="6607050" y="594046"/>
                  <a:pt x="6631998" y="594046"/>
                </a:cubicBezTo>
                <a:cubicBezTo>
                  <a:pt x="6677491" y="594046"/>
                  <a:pt x="6733257" y="580827"/>
                  <a:pt x="6761140" y="551453"/>
                </a:cubicBezTo>
                <a:cubicBezTo>
                  <a:pt x="6722985" y="552921"/>
                  <a:pt x="6698037" y="527953"/>
                  <a:pt x="6696569" y="494172"/>
                </a:cubicBezTo>
                <a:cubicBezTo>
                  <a:pt x="6714179" y="516203"/>
                  <a:pt x="6736192" y="525016"/>
                  <a:pt x="6761140" y="525016"/>
                </a:cubicBezTo>
                <a:cubicBezTo>
                  <a:pt x="6799663" y="525016"/>
                  <a:pt x="6832407" y="501057"/>
                  <a:pt x="6846372" y="467391"/>
                </a:cubicBezTo>
                <a:lnTo>
                  <a:pt x="6853587" y="431058"/>
                </a:lnTo>
                <a:lnTo>
                  <a:pt x="6853595" y="431100"/>
                </a:lnTo>
                <a:lnTo>
                  <a:pt x="6853595" y="431017"/>
                </a:lnTo>
                <a:lnTo>
                  <a:pt x="6853595" y="428164"/>
                </a:lnTo>
                <a:cubicBezTo>
                  <a:pt x="6853595" y="369452"/>
                  <a:pt x="6824264" y="319547"/>
                  <a:pt x="6781734" y="279916"/>
                </a:cubicBezTo>
                <a:cubicBezTo>
                  <a:pt x="6749469" y="249092"/>
                  <a:pt x="6709872" y="227075"/>
                  <a:pt x="6668809" y="209461"/>
                </a:cubicBezTo>
                <a:cubicBezTo>
                  <a:pt x="6665875" y="207994"/>
                  <a:pt x="6662942" y="206526"/>
                  <a:pt x="6658543" y="205058"/>
                </a:cubicBezTo>
                <a:close/>
                <a:moveTo>
                  <a:pt x="0" y="0"/>
                </a:moveTo>
                <a:lnTo>
                  <a:pt x="7063996" y="0"/>
                </a:lnTo>
                <a:lnTo>
                  <a:pt x="7063996"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en-US"/>
              <a:t>Click icon to add picture</a:t>
            </a:r>
            <a:endParaRPr lang="en-GB" dirty="0"/>
          </a:p>
        </p:txBody>
      </p:sp>
      <p:sp>
        <p:nvSpPr>
          <p:cNvPr id="2" name="Title">
            <a:extLst>
              <a:ext uri="{FF2B5EF4-FFF2-40B4-BE49-F238E27FC236}">
                <a16:creationId xmlns:a16="http://schemas.microsoft.com/office/drawing/2014/main" id="{1B342561-1DD2-4DA7-BA2A-C8E3856FE9BB}"/>
              </a:ext>
            </a:extLst>
          </p:cNvPr>
          <p:cNvSpPr>
            <a:spLocks noGrp="1"/>
          </p:cNvSpPr>
          <p:nvPr>
            <p:ph type="title"/>
          </p:nvPr>
        </p:nvSpPr>
        <p:spPr>
          <a:xfrm>
            <a:off x="404813" y="692696"/>
            <a:ext cx="4562476" cy="2421466"/>
          </a:xfrm>
        </p:spPr>
        <p:txBody>
          <a:bodyPr vert="horz" lIns="72000" tIns="0" rIns="0" bIns="0" rtlCol="0" anchor="b">
            <a:noAutofit/>
          </a:bodyPr>
          <a:lstStyle>
            <a:lvl1pPr>
              <a:lnSpc>
                <a:spcPct val="80000"/>
              </a:lnSpc>
              <a:defRPr lang="en-GB" sz="5400">
                <a:solidFill>
                  <a:schemeClr val="bg1"/>
                </a:solidFill>
              </a:defRPr>
            </a:lvl1pPr>
          </a:lstStyle>
          <a:p>
            <a:pPr lvl="0"/>
            <a:r>
              <a:rPr lang="en-US"/>
              <a:t>Click to edit Master title style</a:t>
            </a:r>
            <a:endParaRPr lang="en-GB" dirty="0"/>
          </a:p>
        </p:txBody>
      </p:sp>
      <p:sp>
        <p:nvSpPr>
          <p:cNvPr id="10" name="Espace réservé du texte 9">
            <a:extLst>
              <a:ext uri="{FF2B5EF4-FFF2-40B4-BE49-F238E27FC236}">
                <a16:creationId xmlns:a16="http://schemas.microsoft.com/office/drawing/2014/main" id="{FC6DF15B-7249-491B-BFB7-9A33784178CD}"/>
              </a:ext>
            </a:extLst>
          </p:cNvPr>
          <p:cNvSpPr>
            <a:spLocks noGrp="1"/>
          </p:cNvSpPr>
          <p:nvPr>
            <p:ph type="body" sz="quarter" idx="12"/>
          </p:nvPr>
        </p:nvSpPr>
        <p:spPr>
          <a:xfrm>
            <a:off x="404813" y="3573040"/>
            <a:ext cx="4395787" cy="2808288"/>
          </a:xfrm>
        </p:spPr>
        <p:txBody>
          <a:bodyPr/>
          <a:lstStyle>
            <a:lvl1pPr>
              <a:defRPr>
                <a:solidFill>
                  <a:schemeClr val="bg1"/>
                </a:solidFill>
              </a:defRPr>
            </a:lvl1pPr>
            <a:lvl2pPr>
              <a:defRPr>
                <a:solidFill>
                  <a:schemeClr val="bg1"/>
                </a:solidFill>
              </a:defRPr>
            </a:lvl2pPr>
            <a:lvl3pP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359119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Purple">
    <p:bg>
      <p:bgPr>
        <a:solidFill>
          <a:srgbClr val="2B0A3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967699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Full picture white Pik">
    <p:bg>
      <p:bgPr>
        <a:solidFill>
          <a:schemeClr val="bg2"/>
        </a:soli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1EB2D5A7-8ABD-41FC-934A-8D0E9E07B98D}"/>
              </a:ext>
            </a:extLst>
          </p:cNvPr>
          <p:cNvSpPr>
            <a:spLocks noGrp="1"/>
          </p:cNvSpPr>
          <p:nvPr>
            <p:ph type="pic" sz="quarter" idx="13" hasCustomPrompt="1"/>
          </p:nvPr>
        </p:nvSpPr>
        <p:spPr>
          <a:xfrm>
            <a:off x="0" y="0"/>
            <a:ext cx="12192000" cy="6858000"/>
          </a:xfrm>
          <a:custGeom>
            <a:avLst/>
            <a:gdLst>
              <a:gd name="connsiteX0" fmla="*/ 11904137 w 12192000"/>
              <a:gd name="connsiteY0" fmla="*/ 374761 h 6858000"/>
              <a:gd name="connsiteX1" fmla="*/ 11851113 w 12192000"/>
              <a:gd name="connsiteY1" fmla="*/ 409256 h 6858000"/>
              <a:gd name="connsiteX2" fmla="*/ 11813853 w 12192000"/>
              <a:gd name="connsiteY2" fmla="*/ 476806 h 6858000"/>
              <a:gd name="connsiteX3" fmla="*/ 11772294 w 12192000"/>
              <a:gd name="connsiteY3" fmla="*/ 537171 h 6858000"/>
              <a:gd name="connsiteX4" fmla="*/ 11703507 w 12192000"/>
              <a:gd name="connsiteY4" fmla="*/ 580289 h 6858000"/>
              <a:gd name="connsiteX5" fmla="*/ 11747932 w 12192000"/>
              <a:gd name="connsiteY5" fmla="*/ 591787 h 6858000"/>
              <a:gd name="connsiteX6" fmla="*/ 11796656 w 12192000"/>
              <a:gd name="connsiteY6" fmla="*/ 587475 h 6858000"/>
              <a:gd name="connsiteX7" fmla="*/ 11879774 w 12192000"/>
              <a:gd name="connsiteY7" fmla="*/ 551544 h 6858000"/>
              <a:gd name="connsiteX8" fmla="*/ 11816719 w 12192000"/>
              <a:gd name="connsiteY8" fmla="*/ 494054 h 6858000"/>
              <a:gd name="connsiteX9" fmla="*/ 11904137 w 12192000"/>
              <a:gd name="connsiteY9" fmla="*/ 521361 h 6858000"/>
              <a:gd name="connsiteX10" fmla="*/ 11965759 w 12192000"/>
              <a:gd name="connsiteY10" fmla="*/ 460997 h 6858000"/>
              <a:gd name="connsiteX11" fmla="*/ 11964326 w 12192000"/>
              <a:gd name="connsiteY11" fmla="*/ 404944 h 6858000"/>
              <a:gd name="connsiteX12" fmla="*/ 11904137 w 12192000"/>
              <a:gd name="connsiteY12" fmla="*/ 374761 h 6858000"/>
              <a:gd name="connsiteX13" fmla="*/ 11779497 w 12192000"/>
              <a:gd name="connsiteY13" fmla="*/ 210928 h 6858000"/>
              <a:gd name="connsiteX14" fmla="*/ 11559747 w 12192000"/>
              <a:gd name="connsiteY14" fmla="*/ 439472 h 6858000"/>
              <a:gd name="connsiteX15" fmla="*/ 11635870 w 12192000"/>
              <a:gd name="connsiteY15" fmla="*/ 550150 h 6858000"/>
              <a:gd name="connsiteX16" fmla="*/ 11720610 w 12192000"/>
              <a:gd name="connsiteY16" fmla="*/ 545838 h 6858000"/>
              <a:gd name="connsiteX17" fmla="*/ 11780933 w 12192000"/>
              <a:gd name="connsiteY17" fmla="*/ 489780 h 6858000"/>
              <a:gd name="connsiteX18" fmla="*/ 11826894 w 12192000"/>
              <a:gd name="connsiteY18" fmla="*/ 413599 h 6858000"/>
              <a:gd name="connsiteX19" fmla="*/ 11888654 w 12192000"/>
              <a:gd name="connsiteY19" fmla="*/ 361853 h 6858000"/>
              <a:gd name="connsiteX20" fmla="*/ 11963340 w 12192000"/>
              <a:gd name="connsiteY20" fmla="*/ 380539 h 6858000"/>
              <a:gd name="connsiteX21" fmla="*/ 11900144 w 12192000"/>
              <a:gd name="connsiteY21" fmla="*/ 284235 h 6858000"/>
              <a:gd name="connsiteX22" fmla="*/ 11789551 w 12192000"/>
              <a:gd name="connsiteY22" fmla="*/ 215240 h 6858000"/>
              <a:gd name="connsiteX23" fmla="*/ 11779497 w 12192000"/>
              <a:gd name="connsiteY23" fmla="*/ 210928 h 6858000"/>
              <a:gd name="connsiteX24" fmla="*/ 0 w 12192000"/>
              <a:gd name="connsiteY24" fmla="*/ 0 h 6858000"/>
              <a:gd name="connsiteX25" fmla="*/ 12192000 w 12192000"/>
              <a:gd name="connsiteY25" fmla="*/ 0 h 6858000"/>
              <a:gd name="connsiteX26" fmla="*/ 12192000 w 12192000"/>
              <a:gd name="connsiteY26" fmla="*/ 6858000 h 6858000"/>
              <a:gd name="connsiteX27" fmla="*/ 0 w 12192000"/>
              <a:gd name="connsiteY2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192000" h="6858000">
                <a:moveTo>
                  <a:pt x="11904137" y="374761"/>
                </a:moveTo>
                <a:cubicBezTo>
                  <a:pt x="11881208" y="376199"/>
                  <a:pt x="11864011" y="390571"/>
                  <a:pt x="11851113" y="409256"/>
                </a:cubicBezTo>
                <a:cubicBezTo>
                  <a:pt x="11835349" y="429377"/>
                  <a:pt x="11825318" y="453810"/>
                  <a:pt x="11813853" y="476806"/>
                </a:cubicBezTo>
                <a:cubicBezTo>
                  <a:pt x="11802389" y="498365"/>
                  <a:pt x="11789491" y="518487"/>
                  <a:pt x="11772294" y="537171"/>
                </a:cubicBezTo>
                <a:cubicBezTo>
                  <a:pt x="11753664" y="557293"/>
                  <a:pt x="11730735" y="573103"/>
                  <a:pt x="11703507" y="580289"/>
                </a:cubicBezTo>
                <a:cubicBezTo>
                  <a:pt x="11716405" y="588912"/>
                  <a:pt x="11733601" y="591787"/>
                  <a:pt x="11747932" y="591787"/>
                </a:cubicBezTo>
                <a:cubicBezTo>
                  <a:pt x="11763696" y="593224"/>
                  <a:pt x="11780893" y="590350"/>
                  <a:pt x="11796656" y="587475"/>
                </a:cubicBezTo>
                <a:cubicBezTo>
                  <a:pt x="11826751" y="583163"/>
                  <a:pt x="11858278" y="573103"/>
                  <a:pt x="11879774" y="551544"/>
                </a:cubicBezTo>
                <a:cubicBezTo>
                  <a:pt x="11845381" y="551544"/>
                  <a:pt x="11818153" y="528548"/>
                  <a:pt x="11816719" y="494054"/>
                </a:cubicBezTo>
                <a:cubicBezTo>
                  <a:pt x="11838216" y="519924"/>
                  <a:pt x="11871176" y="529985"/>
                  <a:pt x="11904137" y="521361"/>
                </a:cubicBezTo>
                <a:cubicBezTo>
                  <a:pt x="11932798" y="512738"/>
                  <a:pt x="11957160" y="489742"/>
                  <a:pt x="11965759" y="460997"/>
                </a:cubicBezTo>
                <a:cubicBezTo>
                  <a:pt x="11971491" y="442312"/>
                  <a:pt x="11972924" y="423628"/>
                  <a:pt x="11964326" y="404944"/>
                </a:cubicBezTo>
                <a:cubicBezTo>
                  <a:pt x="11952861" y="383385"/>
                  <a:pt x="11928499" y="373324"/>
                  <a:pt x="11904137" y="374761"/>
                </a:cubicBezTo>
                <a:close/>
                <a:moveTo>
                  <a:pt x="11779497" y="210928"/>
                </a:moveTo>
                <a:cubicBezTo>
                  <a:pt x="11730664" y="271298"/>
                  <a:pt x="11559747" y="314420"/>
                  <a:pt x="11559747" y="439472"/>
                </a:cubicBezTo>
                <a:cubicBezTo>
                  <a:pt x="11559747" y="486906"/>
                  <a:pt x="11589909" y="532902"/>
                  <a:pt x="11635870" y="550150"/>
                </a:cubicBezTo>
                <a:cubicBezTo>
                  <a:pt x="11663159" y="560212"/>
                  <a:pt x="11693320" y="558775"/>
                  <a:pt x="11720610" y="545838"/>
                </a:cubicBezTo>
                <a:cubicBezTo>
                  <a:pt x="11746463" y="534339"/>
                  <a:pt x="11765134" y="514216"/>
                  <a:pt x="11780933" y="489780"/>
                </a:cubicBezTo>
                <a:cubicBezTo>
                  <a:pt x="11798168" y="465345"/>
                  <a:pt x="11811095" y="439472"/>
                  <a:pt x="11826894" y="413599"/>
                </a:cubicBezTo>
                <a:cubicBezTo>
                  <a:pt x="11841257" y="390601"/>
                  <a:pt x="11861365" y="367603"/>
                  <a:pt x="11888654" y="361853"/>
                </a:cubicBezTo>
                <a:cubicBezTo>
                  <a:pt x="11914507" y="354666"/>
                  <a:pt x="11944668" y="361853"/>
                  <a:pt x="11963340" y="380539"/>
                </a:cubicBezTo>
                <a:cubicBezTo>
                  <a:pt x="11951850" y="343167"/>
                  <a:pt x="11930306" y="311545"/>
                  <a:pt x="11900144" y="284235"/>
                </a:cubicBezTo>
                <a:cubicBezTo>
                  <a:pt x="11867110" y="254050"/>
                  <a:pt x="11829767" y="232489"/>
                  <a:pt x="11789551" y="215240"/>
                </a:cubicBezTo>
                <a:cubicBezTo>
                  <a:pt x="11786678" y="213803"/>
                  <a:pt x="11782369" y="212365"/>
                  <a:pt x="11779497" y="210928"/>
                </a:cubicBezTo>
                <a:close/>
                <a:moveTo>
                  <a:pt x="0" y="0"/>
                </a:moveTo>
                <a:lnTo>
                  <a:pt x="12192000" y="0"/>
                </a:lnTo>
                <a:lnTo>
                  <a:pt x="12192000" y="6858000"/>
                </a:lnTo>
                <a:lnTo>
                  <a:pt x="0" y="6858000"/>
                </a:lnTo>
                <a:close/>
              </a:path>
            </a:pathLst>
          </a:custGeom>
          <a:solidFill>
            <a:schemeClr val="accent4"/>
          </a:solidFill>
        </p:spPr>
        <p:txBody>
          <a:bodyPr wrap="square">
            <a:noAutofit/>
          </a:bodyPr>
          <a:lstStyle>
            <a:lvl1pPr>
              <a:defRPr>
                <a:solidFill>
                  <a:schemeClr val="bg2">
                    <a:lumMod val="50000"/>
                  </a:schemeClr>
                </a:solidFill>
              </a:defRPr>
            </a:lvl1pPr>
          </a:lstStyle>
          <a:p>
            <a:r>
              <a:rPr lang="de-DE" dirty="0"/>
              <a:t>Insert Picture and send </a:t>
            </a:r>
            <a:r>
              <a:rPr lang="de-DE" dirty="0" err="1"/>
              <a:t>to</a:t>
            </a:r>
            <a:r>
              <a:rPr lang="de-DE" dirty="0"/>
              <a:t> back</a:t>
            </a:r>
          </a:p>
        </p:txBody>
      </p:sp>
      <p:grpSp>
        <p:nvGrpSpPr>
          <p:cNvPr id="5" name="Group 37">
            <a:extLst>
              <a:ext uri="{FF2B5EF4-FFF2-40B4-BE49-F238E27FC236}">
                <a16:creationId xmlns:a16="http://schemas.microsoft.com/office/drawing/2014/main" id="{175605CD-31A1-4F5E-8CC8-FA82332DB3A0}"/>
              </a:ext>
            </a:extLst>
          </p:cNvPr>
          <p:cNvGrpSpPr/>
          <p:nvPr/>
        </p:nvGrpSpPr>
        <p:grpSpPr>
          <a:xfrm>
            <a:off x="11562864" y="207688"/>
            <a:ext cx="418487" cy="387209"/>
            <a:chOff x="5481638" y="2859088"/>
            <a:chExt cx="1231900" cy="1139825"/>
          </a:xfrm>
          <a:solidFill>
            <a:schemeClr val="bg1"/>
          </a:solidFill>
        </p:grpSpPr>
        <p:sp>
          <p:nvSpPr>
            <p:cNvPr id="6" name="Freeform 320">
              <a:extLst>
                <a:ext uri="{FF2B5EF4-FFF2-40B4-BE49-F238E27FC236}">
                  <a16:creationId xmlns:a16="http://schemas.microsoft.com/office/drawing/2014/main" id="{AE5DD593-FDBD-4A70-83DE-64E2F0ED00BB}"/>
                </a:ext>
              </a:extLst>
            </p:cNvPr>
            <p:cNvSpPr>
              <a:spLocks/>
            </p:cNvSpPr>
            <p:nvPr/>
          </p:nvSpPr>
          <p:spPr bwMode="auto">
            <a:xfrm>
              <a:off x="5481638" y="2859088"/>
              <a:ext cx="1203325" cy="1041400"/>
            </a:xfrm>
            <a:custGeom>
              <a:avLst/>
              <a:gdLst>
                <a:gd name="T0" fmla="*/ 229 w 281"/>
                <a:gd name="T1" fmla="*/ 105 h 243"/>
                <a:gd name="T2" fmla="*/ 186 w 281"/>
                <a:gd name="T3" fmla="*/ 141 h 243"/>
                <a:gd name="T4" fmla="*/ 154 w 281"/>
                <a:gd name="T5" fmla="*/ 194 h 243"/>
                <a:gd name="T6" fmla="*/ 112 w 281"/>
                <a:gd name="T7" fmla="*/ 233 h 243"/>
                <a:gd name="T8" fmla="*/ 53 w 281"/>
                <a:gd name="T9" fmla="*/ 236 h 243"/>
                <a:gd name="T10" fmla="*/ 0 w 281"/>
                <a:gd name="T11" fmla="*/ 159 h 243"/>
                <a:gd name="T12" fmla="*/ 153 w 281"/>
                <a:gd name="T13" fmla="*/ 0 h 243"/>
                <a:gd name="T14" fmla="*/ 153 w 281"/>
                <a:gd name="T15" fmla="*/ 0 h 243"/>
                <a:gd name="T16" fmla="*/ 160 w 281"/>
                <a:gd name="T17" fmla="*/ 3 h 243"/>
                <a:gd name="T18" fmla="*/ 237 w 281"/>
                <a:gd name="T19" fmla="*/ 51 h 243"/>
                <a:gd name="T20" fmla="*/ 281 w 281"/>
                <a:gd name="T21" fmla="*/ 118 h 243"/>
                <a:gd name="T22" fmla="*/ 229 w 281"/>
                <a:gd name="T23" fmla="*/ 105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1" h="243">
                  <a:moveTo>
                    <a:pt x="229" y="105"/>
                  </a:moveTo>
                  <a:cubicBezTo>
                    <a:pt x="210" y="109"/>
                    <a:pt x="196" y="125"/>
                    <a:pt x="186" y="141"/>
                  </a:cubicBezTo>
                  <a:cubicBezTo>
                    <a:pt x="175" y="159"/>
                    <a:pt x="166" y="177"/>
                    <a:pt x="154" y="194"/>
                  </a:cubicBezTo>
                  <a:cubicBezTo>
                    <a:pt x="143" y="211"/>
                    <a:pt x="130" y="225"/>
                    <a:pt x="112" y="233"/>
                  </a:cubicBezTo>
                  <a:cubicBezTo>
                    <a:pt x="93" y="242"/>
                    <a:pt x="72" y="243"/>
                    <a:pt x="53" y="236"/>
                  </a:cubicBezTo>
                  <a:cubicBezTo>
                    <a:pt x="21" y="224"/>
                    <a:pt x="0" y="192"/>
                    <a:pt x="0" y="159"/>
                  </a:cubicBezTo>
                  <a:cubicBezTo>
                    <a:pt x="0" y="72"/>
                    <a:pt x="119" y="42"/>
                    <a:pt x="153" y="0"/>
                  </a:cubicBezTo>
                  <a:cubicBezTo>
                    <a:pt x="153" y="0"/>
                    <a:pt x="153" y="0"/>
                    <a:pt x="153" y="0"/>
                  </a:cubicBezTo>
                  <a:cubicBezTo>
                    <a:pt x="155" y="1"/>
                    <a:pt x="158" y="2"/>
                    <a:pt x="160" y="3"/>
                  </a:cubicBezTo>
                  <a:cubicBezTo>
                    <a:pt x="188" y="15"/>
                    <a:pt x="214" y="30"/>
                    <a:pt x="237" y="51"/>
                  </a:cubicBezTo>
                  <a:cubicBezTo>
                    <a:pt x="258" y="70"/>
                    <a:pt x="273" y="92"/>
                    <a:pt x="281" y="118"/>
                  </a:cubicBezTo>
                  <a:cubicBezTo>
                    <a:pt x="268" y="105"/>
                    <a:pt x="247" y="100"/>
                    <a:pt x="229" y="105"/>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sp>
          <p:nvSpPr>
            <p:cNvPr id="7" name="Freeform 321">
              <a:extLst>
                <a:ext uri="{FF2B5EF4-FFF2-40B4-BE49-F238E27FC236}">
                  <a16:creationId xmlns:a16="http://schemas.microsoft.com/office/drawing/2014/main" id="{5E1F1E46-28BC-4B11-9A4D-30E587571815}"/>
                </a:ext>
              </a:extLst>
            </p:cNvPr>
            <p:cNvSpPr>
              <a:spLocks/>
            </p:cNvSpPr>
            <p:nvPr/>
          </p:nvSpPr>
          <p:spPr bwMode="auto">
            <a:xfrm>
              <a:off x="5910263" y="3343275"/>
              <a:ext cx="803275" cy="655638"/>
            </a:xfrm>
            <a:custGeom>
              <a:avLst/>
              <a:gdLst>
                <a:gd name="T0" fmla="*/ 183 w 188"/>
                <a:gd name="T1" fmla="*/ 61 h 153"/>
                <a:gd name="T2" fmla="*/ 140 w 188"/>
                <a:gd name="T3" fmla="*/ 103 h 153"/>
                <a:gd name="T4" fmla="*/ 79 w 188"/>
                <a:gd name="T5" fmla="*/ 84 h 153"/>
                <a:gd name="T6" fmla="*/ 123 w 188"/>
                <a:gd name="T7" fmla="*/ 124 h 153"/>
                <a:gd name="T8" fmla="*/ 65 w 188"/>
                <a:gd name="T9" fmla="*/ 149 h 153"/>
                <a:gd name="T10" fmla="*/ 31 w 188"/>
                <a:gd name="T11" fmla="*/ 152 h 153"/>
                <a:gd name="T12" fmla="*/ 0 w 188"/>
                <a:gd name="T13" fmla="*/ 144 h 153"/>
                <a:gd name="T14" fmla="*/ 48 w 188"/>
                <a:gd name="T15" fmla="*/ 114 h 153"/>
                <a:gd name="T16" fmla="*/ 77 w 188"/>
                <a:gd name="T17" fmla="*/ 72 h 153"/>
                <a:gd name="T18" fmla="*/ 103 w 188"/>
                <a:gd name="T19" fmla="*/ 25 h 153"/>
                <a:gd name="T20" fmla="*/ 140 w 188"/>
                <a:gd name="T21" fmla="*/ 1 h 153"/>
                <a:gd name="T22" fmla="*/ 182 w 188"/>
                <a:gd name="T23" fmla="*/ 22 h 153"/>
                <a:gd name="T24" fmla="*/ 183 w 188"/>
                <a:gd name="T25" fmla="*/ 6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8" h="153">
                  <a:moveTo>
                    <a:pt x="183" y="61"/>
                  </a:moveTo>
                  <a:cubicBezTo>
                    <a:pt x="177" y="81"/>
                    <a:pt x="160" y="97"/>
                    <a:pt x="140" y="103"/>
                  </a:cubicBezTo>
                  <a:cubicBezTo>
                    <a:pt x="117" y="109"/>
                    <a:pt x="94" y="102"/>
                    <a:pt x="79" y="84"/>
                  </a:cubicBezTo>
                  <a:cubicBezTo>
                    <a:pt x="80" y="108"/>
                    <a:pt x="99" y="124"/>
                    <a:pt x="123" y="124"/>
                  </a:cubicBezTo>
                  <a:cubicBezTo>
                    <a:pt x="108" y="139"/>
                    <a:pt x="86" y="146"/>
                    <a:pt x="65" y="149"/>
                  </a:cubicBezTo>
                  <a:cubicBezTo>
                    <a:pt x="54" y="151"/>
                    <a:pt x="42" y="153"/>
                    <a:pt x="31" y="152"/>
                  </a:cubicBezTo>
                  <a:cubicBezTo>
                    <a:pt x="21" y="152"/>
                    <a:pt x="9" y="150"/>
                    <a:pt x="0" y="144"/>
                  </a:cubicBezTo>
                  <a:cubicBezTo>
                    <a:pt x="19" y="139"/>
                    <a:pt x="35" y="128"/>
                    <a:pt x="48" y="114"/>
                  </a:cubicBezTo>
                  <a:cubicBezTo>
                    <a:pt x="60" y="101"/>
                    <a:pt x="69" y="87"/>
                    <a:pt x="77" y="72"/>
                  </a:cubicBezTo>
                  <a:cubicBezTo>
                    <a:pt x="85" y="56"/>
                    <a:pt x="92" y="39"/>
                    <a:pt x="103" y="25"/>
                  </a:cubicBezTo>
                  <a:cubicBezTo>
                    <a:pt x="112" y="12"/>
                    <a:pt x="124" y="2"/>
                    <a:pt x="140" y="1"/>
                  </a:cubicBezTo>
                  <a:cubicBezTo>
                    <a:pt x="157" y="0"/>
                    <a:pt x="174" y="7"/>
                    <a:pt x="182" y="22"/>
                  </a:cubicBezTo>
                  <a:cubicBezTo>
                    <a:pt x="188" y="35"/>
                    <a:pt x="187" y="48"/>
                    <a:pt x="183" y="61"/>
                  </a:cubicBezTo>
                </a:path>
              </a:pathLst>
            </a:custGeom>
            <a:grp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48092338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Dark grey">
    <p:bg>
      <p:bgPr>
        <a:solidFill>
          <a:schemeClr val="accent4"/>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0563810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Full picture blue Pik">
    <p:bg>
      <p:bgPr>
        <a:solidFill>
          <a:schemeClr val="bg2"/>
        </a:solidFill>
        <a:effectLst/>
      </p:bgPr>
    </p:bg>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0B335D29-1EFC-4491-AD11-74BC952F53E5}"/>
              </a:ext>
            </a:extLst>
          </p:cNvPr>
          <p:cNvSpPr>
            <a:spLocks noGrp="1"/>
          </p:cNvSpPr>
          <p:nvPr>
            <p:ph type="pic" sz="quarter" idx="13" hasCustomPrompt="1"/>
          </p:nvPr>
        </p:nvSpPr>
        <p:spPr>
          <a:xfrm>
            <a:off x="0" y="0"/>
            <a:ext cx="12192000" cy="6858000"/>
          </a:xfrm>
          <a:custGeom>
            <a:avLst/>
            <a:gdLst>
              <a:gd name="connsiteX0" fmla="*/ 11785528 w 12192000"/>
              <a:gd name="connsiteY0" fmla="*/ 202927 h 6858000"/>
              <a:gd name="connsiteX1" fmla="*/ 11561144 w 12192000"/>
              <a:gd name="connsiteY1" fmla="*/ 434840 h 6858000"/>
              <a:gd name="connsiteX2" fmla="*/ 11638872 w 12192000"/>
              <a:gd name="connsiteY2" fmla="*/ 549328 h 6858000"/>
              <a:gd name="connsiteX3" fmla="*/ 11718066 w 12192000"/>
              <a:gd name="connsiteY3" fmla="*/ 550796 h 6858000"/>
              <a:gd name="connsiteX4" fmla="*/ 11750147 w 12192000"/>
              <a:gd name="connsiteY4" fmla="*/ 534834 h 6858000"/>
              <a:gd name="connsiteX5" fmla="*/ 11776529 w 12192000"/>
              <a:gd name="connsiteY5" fmla="*/ 511343 h 6858000"/>
              <a:gd name="connsiteX6" fmla="*/ 11769485 w 12192000"/>
              <a:gd name="connsiteY6" fmla="*/ 534267 h 6858000"/>
              <a:gd name="connsiteX7" fmla="*/ 11704684 w 12192000"/>
              <a:gd name="connsiteY7" fmla="*/ 577228 h 6858000"/>
              <a:gd name="connsiteX8" fmla="*/ 11758983 w 12192000"/>
              <a:gd name="connsiteY8" fmla="*/ 591915 h 6858000"/>
              <a:gd name="connsiteX9" fmla="*/ 11888125 w 12192000"/>
              <a:gd name="connsiteY9" fmla="*/ 549322 h 6858000"/>
              <a:gd name="connsiteX10" fmla="*/ 11823554 w 12192000"/>
              <a:gd name="connsiteY10" fmla="*/ 492041 h 6858000"/>
              <a:gd name="connsiteX11" fmla="*/ 11888125 w 12192000"/>
              <a:gd name="connsiteY11" fmla="*/ 522885 h 6858000"/>
              <a:gd name="connsiteX12" fmla="*/ 11973357 w 12192000"/>
              <a:gd name="connsiteY12" fmla="*/ 465260 h 6858000"/>
              <a:gd name="connsiteX13" fmla="*/ 11980572 w 12192000"/>
              <a:gd name="connsiteY13" fmla="*/ 428927 h 6858000"/>
              <a:gd name="connsiteX14" fmla="*/ 11980580 w 12192000"/>
              <a:gd name="connsiteY14" fmla="*/ 428969 h 6858000"/>
              <a:gd name="connsiteX15" fmla="*/ 11980580 w 12192000"/>
              <a:gd name="connsiteY15" fmla="*/ 428886 h 6858000"/>
              <a:gd name="connsiteX16" fmla="*/ 11980580 w 12192000"/>
              <a:gd name="connsiteY16" fmla="*/ 426033 h 6858000"/>
              <a:gd name="connsiteX17" fmla="*/ 11908719 w 12192000"/>
              <a:gd name="connsiteY17" fmla="*/ 277785 h 6858000"/>
              <a:gd name="connsiteX18" fmla="*/ 11795794 w 12192000"/>
              <a:gd name="connsiteY18" fmla="*/ 207330 h 6858000"/>
              <a:gd name="connsiteX19" fmla="*/ 11785528 w 12192000"/>
              <a:gd name="connsiteY19" fmla="*/ 202927 h 6858000"/>
              <a:gd name="connsiteX20" fmla="*/ 0 w 12192000"/>
              <a:gd name="connsiteY20" fmla="*/ 0 h 6858000"/>
              <a:gd name="connsiteX21" fmla="*/ 12192000 w 12192000"/>
              <a:gd name="connsiteY21" fmla="*/ 0 h 6858000"/>
              <a:gd name="connsiteX22" fmla="*/ 12192000 w 12192000"/>
              <a:gd name="connsiteY22" fmla="*/ 6858000 h 6858000"/>
              <a:gd name="connsiteX23" fmla="*/ 0 w 12192000"/>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192000" h="6858000">
                <a:moveTo>
                  <a:pt x="11785528" y="202927"/>
                </a:moveTo>
                <a:cubicBezTo>
                  <a:pt x="11735665" y="263107"/>
                  <a:pt x="11561144" y="308609"/>
                  <a:pt x="11561144" y="434840"/>
                </a:cubicBezTo>
                <a:cubicBezTo>
                  <a:pt x="11561144" y="484745"/>
                  <a:pt x="11591942" y="531715"/>
                  <a:pt x="11638872" y="549328"/>
                </a:cubicBezTo>
                <a:cubicBezTo>
                  <a:pt x="11665270" y="559603"/>
                  <a:pt x="11691668" y="559603"/>
                  <a:pt x="11718066" y="550796"/>
                </a:cubicBezTo>
                <a:cubicBezTo>
                  <a:pt x="11729799" y="547127"/>
                  <a:pt x="11740431" y="541622"/>
                  <a:pt x="11750147" y="534834"/>
                </a:cubicBezTo>
                <a:lnTo>
                  <a:pt x="11776529" y="511343"/>
                </a:lnTo>
                <a:lnTo>
                  <a:pt x="11769485" y="534267"/>
                </a:lnTo>
                <a:cubicBezTo>
                  <a:pt x="11757790" y="556023"/>
                  <a:pt x="11733301" y="572822"/>
                  <a:pt x="11704684" y="577228"/>
                </a:cubicBezTo>
                <a:cubicBezTo>
                  <a:pt x="11713489" y="586040"/>
                  <a:pt x="11734035" y="591915"/>
                  <a:pt x="11758983" y="591915"/>
                </a:cubicBezTo>
                <a:cubicBezTo>
                  <a:pt x="11804476" y="591915"/>
                  <a:pt x="11860242" y="578696"/>
                  <a:pt x="11888125" y="549322"/>
                </a:cubicBezTo>
                <a:cubicBezTo>
                  <a:pt x="11849970" y="550790"/>
                  <a:pt x="11825022" y="525822"/>
                  <a:pt x="11823554" y="492041"/>
                </a:cubicBezTo>
                <a:cubicBezTo>
                  <a:pt x="11841164" y="514072"/>
                  <a:pt x="11863177" y="522885"/>
                  <a:pt x="11888125" y="522885"/>
                </a:cubicBezTo>
                <a:cubicBezTo>
                  <a:pt x="11926648" y="522885"/>
                  <a:pt x="11959392" y="498926"/>
                  <a:pt x="11973357" y="465260"/>
                </a:cubicBezTo>
                <a:lnTo>
                  <a:pt x="11980572" y="428927"/>
                </a:lnTo>
                <a:lnTo>
                  <a:pt x="11980580" y="428969"/>
                </a:lnTo>
                <a:lnTo>
                  <a:pt x="11980580" y="428886"/>
                </a:lnTo>
                <a:lnTo>
                  <a:pt x="11980580" y="426033"/>
                </a:lnTo>
                <a:cubicBezTo>
                  <a:pt x="11980580" y="367321"/>
                  <a:pt x="11951249" y="317416"/>
                  <a:pt x="11908719" y="277785"/>
                </a:cubicBezTo>
                <a:cubicBezTo>
                  <a:pt x="11876454" y="246961"/>
                  <a:pt x="11836857" y="224944"/>
                  <a:pt x="11795794" y="207330"/>
                </a:cubicBezTo>
                <a:cubicBezTo>
                  <a:pt x="11792860" y="205863"/>
                  <a:pt x="11789927" y="204395"/>
                  <a:pt x="11785528" y="202927"/>
                </a:cubicBezTo>
                <a:close/>
                <a:moveTo>
                  <a:pt x="0" y="0"/>
                </a:moveTo>
                <a:lnTo>
                  <a:pt x="12192000" y="0"/>
                </a:lnTo>
                <a:lnTo>
                  <a:pt x="12192000" y="6858000"/>
                </a:lnTo>
                <a:lnTo>
                  <a:pt x="0" y="6858000"/>
                </a:lnTo>
                <a:close/>
              </a:path>
            </a:pathLst>
          </a:custGeom>
          <a:solidFill>
            <a:schemeClr val="bg2"/>
          </a:solidFill>
        </p:spPr>
        <p:txBody>
          <a:bodyPr wrap="square">
            <a:noAutofit/>
          </a:bodyPr>
          <a:lstStyle>
            <a:lvl1pPr>
              <a:defRPr>
                <a:solidFill>
                  <a:schemeClr val="bg2">
                    <a:lumMod val="50000"/>
                  </a:schemeClr>
                </a:solidFill>
              </a:defRPr>
            </a:lvl1pPr>
          </a:lstStyle>
          <a:p>
            <a:r>
              <a:rPr lang="de-DE" dirty="0"/>
              <a:t>Insert Picture and send </a:t>
            </a:r>
            <a:r>
              <a:rPr lang="de-DE" dirty="0" err="1"/>
              <a:t>to</a:t>
            </a:r>
            <a:r>
              <a:rPr lang="de-DE" dirty="0"/>
              <a:t> back</a:t>
            </a:r>
          </a:p>
        </p:txBody>
      </p:sp>
    </p:spTree>
    <p:extLst>
      <p:ext uri="{BB962C8B-B14F-4D97-AF65-F5344CB8AC3E}">
        <p14:creationId xmlns:p14="http://schemas.microsoft.com/office/powerpoint/2010/main" val="4247696424"/>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p:cSld name="Final Slide 1">
    <p:bg>
      <p:bgPr>
        <a:solidFill>
          <a:srgbClr val="272936"/>
        </a:solidFill>
        <a:effectLst/>
      </p:bgPr>
    </p:bg>
    <p:spTree>
      <p:nvGrpSpPr>
        <p:cNvPr id="1" name=""/>
        <p:cNvGrpSpPr/>
        <p:nvPr/>
      </p:nvGrpSpPr>
      <p:grpSpPr>
        <a:xfrm>
          <a:off x="0" y="0"/>
          <a:ext cx="0" cy="0"/>
          <a:chOff x="0" y="0"/>
          <a:chExt cx="0" cy="0"/>
        </a:xfrm>
      </p:grpSpPr>
      <p:pic>
        <p:nvPicPr>
          <p:cNvPr id="17" name="Picture 2" descr="D:\My Work\Template\Icons\Social Media\LinkedIN.png">
            <a:hlinkClick r:id="rId2"/>
          </p:cNvPr>
          <p:cNvPicPr>
            <a:picLocks noChangeAspect="1" noChangeArrowheads="1"/>
          </p:cNvPicPr>
          <p:nvPr/>
        </p:nvPicPr>
        <p:blipFill>
          <a:blip r:embed="rId3" cstate="print"/>
          <a:srcRect/>
          <a:stretch>
            <a:fillRect/>
          </a:stretch>
        </p:blipFill>
        <p:spPr bwMode="auto">
          <a:xfrm>
            <a:off x="810097" y="4968013"/>
            <a:ext cx="333195" cy="333195"/>
          </a:xfrm>
          <a:prstGeom prst="rect">
            <a:avLst/>
          </a:prstGeom>
          <a:noFill/>
        </p:spPr>
      </p:pic>
      <p:pic>
        <p:nvPicPr>
          <p:cNvPr id="18" name="Picture 4" descr="D:\My Work\Template\Icons\Social Media\SlideShare.png">
            <a:hlinkClick r:id="rId4"/>
          </p:cNvPr>
          <p:cNvPicPr>
            <a:picLocks noChangeAspect="1" noChangeArrowheads="1"/>
          </p:cNvPicPr>
          <p:nvPr/>
        </p:nvPicPr>
        <p:blipFill>
          <a:blip r:embed="rId5" cstate="print"/>
          <a:srcRect/>
          <a:stretch>
            <a:fillRect/>
          </a:stretch>
        </p:blipFill>
        <p:spPr bwMode="auto">
          <a:xfrm>
            <a:off x="1193474" y="4968013"/>
            <a:ext cx="333195" cy="333195"/>
          </a:xfrm>
          <a:prstGeom prst="rect">
            <a:avLst/>
          </a:prstGeom>
          <a:noFill/>
        </p:spPr>
      </p:pic>
      <p:pic>
        <p:nvPicPr>
          <p:cNvPr id="19" name="Picture 5" descr="D:\My Work\Template\Icons\Social Media\Twitter.png">
            <a:hlinkClick r:id="rId6"/>
          </p:cNvPr>
          <p:cNvPicPr>
            <a:picLocks noChangeAspect="1" noChangeArrowheads="1"/>
          </p:cNvPicPr>
          <p:nvPr/>
        </p:nvPicPr>
        <p:blipFill>
          <a:blip r:embed="rId7" cstate="print"/>
          <a:srcRect/>
          <a:stretch>
            <a:fillRect/>
          </a:stretch>
        </p:blipFill>
        <p:spPr bwMode="auto">
          <a:xfrm>
            <a:off x="1576851" y="4968013"/>
            <a:ext cx="333195" cy="333195"/>
          </a:xfrm>
          <a:prstGeom prst="rect">
            <a:avLst/>
          </a:prstGeom>
          <a:noFill/>
        </p:spPr>
      </p:pic>
      <p:pic>
        <p:nvPicPr>
          <p:cNvPr id="20" name="Picture 6" descr="D:\My Work\Template\Icons\Social Media\YouTube.png">
            <a:hlinkClick r:id="rId8"/>
          </p:cNvPr>
          <p:cNvPicPr>
            <a:picLocks noChangeAspect="1" noChangeArrowheads="1"/>
          </p:cNvPicPr>
          <p:nvPr/>
        </p:nvPicPr>
        <p:blipFill>
          <a:blip r:embed="rId9" cstate="print"/>
          <a:srcRect/>
          <a:stretch>
            <a:fillRect/>
          </a:stretch>
        </p:blipFill>
        <p:spPr bwMode="auto">
          <a:xfrm>
            <a:off x="1960227" y="4968013"/>
            <a:ext cx="333195" cy="333195"/>
          </a:xfrm>
          <a:prstGeom prst="rect">
            <a:avLst/>
          </a:prstGeom>
          <a:noFill/>
        </p:spPr>
      </p:pic>
      <p:pic>
        <p:nvPicPr>
          <p:cNvPr id="21" name="Picture 7" descr="D:\My Work\Template\Icons\Social Media\Facebook.png">
            <a:hlinkClick r:id="rId10"/>
          </p:cNvPr>
          <p:cNvPicPr>
            <a:picLocks noChangeAspect="1" noChangeArrowheads="1"/>
          </p:cNvPicPr>
          <p:nvPr/>
        </p:nvPicPr>
        <p:blipFill>
          <a:blip r:embed="rId11" cstate="print"/>
          <a:srcRect/>
          <a:stretch>
            <a:fillRect/>
          </a:stretch>
        </p:blipFill>
        <p:spPr bwMode="auto">
          <a:xfrm>
            <a:off x="426720" y="4968013"/>
            <a:ext cx="333195" cy="333195"/>
          </a:xfrm>
          <a:prstGeom prst="rect">
            <a:avLst/>
          </a:prstGeom>
          <a:noFill/>
        </p:spPr>
      </p:pic>
      <p:sp>
        <p:nvSpPr>
          <p:cNvPr id="23" name="Rectangle 22"/>
          <p:cNvSpPr/>
          <p:nvPr/>
        </p:nvSpPr>
        <p:spPr>
          <a:xfrm>
            <a:off x="426720" y="5810190"/>
            <a:ext cx="3293016" cy="400110"/>
          </a:xfrm>
          <a:prstGeom prst="rect">
            <a:avLst/>
          </a:prstGeom>
        </p:spPr>
        <p:txBody>
          <a:bodyPr wrap="square" lIns="0" tIns="0" rIns="0" bIns="0" anchor="b" anchorCtr="0">
            <a:spAutoFit/>
          </a:bodyPr>
          <a:lstStyle/>
          <a:p>
            <a:pPr>
              <a:spcAft>
                <a:spcPts val="600"/>
              </a:spcAft>
            </a:pPr>
            <a:r>
              <a:rPr lang="en-US" sz="700" noProof="0" dirty="0">
                <a:solidFill>
                  <a:schemeClr val="bg1"/>
                </a:solidFill>
                <a:latin typeface="Ubuntu" panose="020B0504030602030204" pitchFamily="34" charset="0"/>
                <a:cs typeface="Arial"/>
              </a:rPr>
              <a:t>This presentation contains information that may be privileged or confidential and is the property of the Capgemini Group.</a:t>
            </a:r>
          </a:p>
          <a:p>
            <a:pPr>
              <a:spcAft>
                <a:spcPts val="600"/>
              </a:spcAft>
            </a:pPr>
            <a:r>
              <a:rPr lang="en-US" sz="700" noProof="0" dirty="0">
                <a:solidFill>
                  <a:schemeClr val="bg1"/>
                </a:solidFill>
                <a:latin typeface="Ubuntu" panose="020B0504030602030204" pitchFamily="34" charset="0"/>
                <a:cs typeface="Arial"/>
              </a:rPr>
              <a:t>Copyright © 2021 Capgemini. All rights reserved.</a:t>
            </a:r>
          </a:p>
        </p:txBody>
      </p:sp>
      <p:pic>
        <p:nvPicPr>
          <p:cNvPr id="28" name="Image 27">
            <a:extLst>
              <a:ext uri="{FF2B5EF4-FFF2-40B4-BE49-F238E27FC236}">
                <a16:creationId xmlns:a16="http://schemas.microsoft.com/office/drawing/2014/main" id="{CFD4BD67-7A96-4F02-AD8B-7157189FD651}"/>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808368" flipV="1">
            <a:off x="3661091" y="-1184328"/>
            <a:ext cx="10604299" cy="7497656"/>
          </a:xfrm>
          <a:prstGeom prst="rect">
            <a:avLst/>
          </a:prstGeom>
        </p:spPr>
      </p:pic>
      <p:sp>
        <p:nvSpPr>
          <p:cNvPr id="14" name="Rectangle 13"/>
          <p:cNvSpPr/>
          <p:nvPr/>
        </p:nvSpPr>
        <p:spPr>
          <a:xfrm>
            <a:off x="6189663" y="2940700"/>
            <a:ext cx="5018905" cy="22879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r>
              <a:rPr lang="en-GB" sz="900" kern="1200" dirty="0">
                <a:solidFill>
                  <a:schemeClr val="lt1"/>
                </a:solidFill>
                <a:effectLst/>
                <a:latin typeface="+mn-lt"/>
                <a:ea typeface="+mn-ea"/>
                <a:cs typeface="+mn-cs"/>
              </a:rPr>
              <a:t>Capgemini Engineering combines, under one brand, a unique set of strengths from across the Capgemini Group: the world leading engineering and R&amp;D services of Capgemini – acquired by Capgemini in 2020 - and Capgemini’s digital manufacturing expertise. With broad industry knowledge and cutting-edge technologies in digital and software, Capgemini Engineering supports the convergence of the physical and digital worlds. Combined with the capabilities of the rest of the Group, it helps clients to accelerate their journey towards Intelligent Industry. Capgemini Engineering has more than 52,000 engineer and scientist team members in over 30 countries across sectors including aeronautics, automotive, railways, communications, energy, life sciences, semiconductors, software &amp; internet, space &amp; defence, and consumer products.</a:t>
            </a:r>
            <a:endParaRPr lang="en-US" sz="900" kern="1200" dirty="0">
              <a:solidFill>
                <a:schemeClr val="lt1"/>
              </a:solidFill>
              <a:effectLst/>
              <a:latin typeface="+mn-lt"/>
              <a:ea typeface="+mn-ea"/>
              <a:cs typeface="+mn-cs"/>
            </a:endParaRPr>
          </a:p>
          <a:p>
            <a:pPr algn="just"/>
            <a:r>
              <a:rPr lang="en-GB" sz="900" i="1" kern="1200" dirty="0">
                <a:solidFill>
                  <a:schemeClr val="lt1"/>
                </a:solidFill>
                <a:effectLst/>
                <a:latin typeface="+mn-lt"/>
                <a:ea typeface="+mn-ea"/>
                <a:cs typeface="+mn-cs"/>
              </a:rPr>
              <a:t> </a:t>
            </a:r>
            <a:endParaRPr lang="en-US" sz="900" kern="1200" dirty="0">
              <a:solidFill>
                <a:schemeClr val="lt1"/>
              </a:solidFill>
              <a:effectLst/>
              <a:latin typeface="+mn-lt"/>
              <a:ea typeface="+mn-ea"/>
              <a:cs typeface="+mn-cs"/>
            </a:endParaRPr>
          </a:p>
          <a:p>
            <a:pPr algn="just"/>
            <a:r>
              <a:rPr lang="en-GB" sz="900" kern="1200" dirty="0">
                <a:solidFill>
                  <a:schemeClr val="lt1"/>
                </a:solidFill>
                <a:effectLst/>
                <a:latin typeface="+mn-lt"/>
                <a:ea typeface="+mn-ea"/>
                <a:cs typeface="+mn-cs"/>
              </a:rPr>
              <a:t>Capgemini Engineering is an integral part of the Capgemini Group, a global leader in partnering with companies to transform and manage their business by harnessing the power of technology. The Group is guided every day by its purpose of unleashing human energy through technology for an inclusive and sustainable future. It is a responsible and diverse organization of 270,000 team members in nearly 50 countries. With its strong 50-year heritage and deep industry expertise, Capgemini is trusted by its clients to address the entire breadth of their business needs, from strategy and design to operations, </a:t>
            </a:r>
            <a:r>
              <a:rPr lang="en-GB" sz="900" kern="1200" dirty="0" err="1">
                <a:solidFill>
                  <a:schemeClr val="lt1"/>
                </a:solidFill>
                <a:effectLst/>
                <a:latin typeface="+mn-lt"/>
                <a:ea typeface="+mn-ea"/>
                <a:cs typeface="+mn-cs"/>
              </a:rPr>
              <a:t>fueled</a:t>
            </a:r>
            <a:r>
              <a:rPr lang="en-GB" sz="900" kern="1200" dirty="0">
                <a:solidFill>
                  <a:schemeClr val="lt1"/>
                </a:solidFill>
                <a:effectLst/>
                <a:latin typeface="+mn-lt"/>
                <a:ea typeface="+mn-ea"/>
                <a:cs typeface="+mn-cs"/>
              </a:rPr>
              <a:t> by the fast evolving and innovative world of cloud, data, AI, connectivity, software, digital engineering and platforms. The Group reported in 2020 global revenues of €16 billion.</a:t>
            </a:r>
            <a:endParaRPr lang="en-US" sz="900" kern="1200" dirty="0">
              <a:solidFill>
                <a:schemeClr val="lt1"/>
              </a:solidFill>
              <a:effectLst/>
              <a:latin typeface="+mn-lt"/>
              <a:ea typeface="+mn-ea"/>
              <a:cs typeface="+mn-cs"/>
            </a:endParaRPr>
          </a:p>
        </p:txBody>
      </p:sp>
      <p:sp>
        <p:nvSpPr>
          <p:cNvPr id="15" name="Rectangle 14"/>
          <p:cNvSpPr/>
          <p:nvPr/>
        </p:nvSpPr>
        <p:spPr>
          <a:xfrm>
            <a:off x="6189662" y="2561436"/>
            <a:ext cx="3434729" cy="2286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bg1"/>
                </a:solidFill>
                <a:latin typeface="Ubuntu" panose="020B0504030602030204" pitchFamily="34" charset="0"/>
              </a:rPr>
              <a:t>About Capgemini Engineering</a:t>
            </a:r>
          </a:p>
        </p:txBody>
      </p:sp>
      <p:sp>
        <p:nvSpPr>
          <p:cNvPr id="16" name="Rectangle 15"/>
          <p:cNvSpPr/>
          <p:nvPr/>
        </p:nvSpPr>
        <p:spPr>
          <a:xfrm>
            <a:off x="6189663" y="5789250"/>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dirty="0">
                <a:solidFill>
                  <a:schemeClr val="bg1"/>
                </a:solidFill>
                <a:effectLst/>
                <a:latin typeface="Ubuntu" panose="020B0504030602030204" pitchFamily="34" charset="0"/>
              </a:rPr>
              <a:t>Get the Future You Want </a:t>
            </a:r>
            <a:r>
              <a:rPr lang="en-US" sz="900" dirty="0">
                <a:solidFill>
                  <a:schemeClr val="bg1"/>
                </a:solidFill>
                <a:effectLst/>
                <a:latin typeface="Ubuntu" panose="020B0504030602030204" pitchFamily="34" charset="0"/>
              </a:rPr>
              <a:t>|</a:t>
            </a:r>
            <a:r>
              <a:rPr lang="en-GB" sz="900" dirty="0">
                <a:solidFill>
                  <a:schemeClr val="bg1"/>
                </a:solidFill>
                <a:effectLst/>
                <a:latin typeface="Ubuntu" panose="020B0504030602030204" pitchFamily="34" charset="0"/>
              </a:rPr>
              <a:t> </a:t>
            </a:r>
            <a:r>
              <a:rPr lang="en-US" sz="1050" dirty="0">
                <a:solidFill>
                  <a:schemeClr val="accent2"/>
                </a:solidFill>
                <a:latin typeface="Ubuntu" panose="020B0504030602030204" pitchFamily="34" charset="0"/>
              </a:rPr>
              <a:t>www.capgemini.com/capgemini-engineering</a:t>
            </a:r>
          </a:p>
        </p:txBody>
      </p:sp>
      <p:pic>
        <p:nvPicPr>
          <p:cNvPr id="22" name="Image 21">
            <a:extLst>
              <a:ext uri="{FF2B5EF4-FFF2-40B4-BE49-F238E27FC236}">
                <a16:creationId xmlns:a16="http://schemas.microsoft.com/office/drawing/2014/main" id="{E9CD4BEE-AC1B-4828-9AD6-0878E178A2BD}"/>
              </a:ext>
            </a:extLst>
          </p:cNvPr>
          <p:cNvPicPr>
            <a:picLocks noChangeAspect="1"/>
          </p:cNvPicPr>
          <p:nvPr/>
        </p:nvPicPr>
        <p:blipFill>
          <a:blip r:embed="rId13" cstate="hqprint">
            <a:extLst>
              <a:ext uri="{28A0092B-C50C-407E-A947-70E740481C1C}">
                <a14:useLocalDpi xmlns:a14="http://schemas.microsoft.com/office/drawing/2010/main" val="0"/>
              </a:ext>
            </a:extLst>
          </a:blip>
          <a:stretch>
            <a:fillRect/>
          </a:stretch>
        </p:blipFill>
        <p:spPr>
          <a:xfrm>
            <a:off x="0" y="616265"/>
            <a:ext cx="5040000" cy="1241373"/>
          </a:xfrm>
          <a:prstGeom prst="rect">
            <a:avLst/>
          </a:prstGeom>
        </p:spPr>
      </p:pic>
    </p:spTree>
    <p:extLst>
      <p:ext uri="{BB962C8B-B14F-4D97-AF65-F5344CB8AC3E}">
        <p14:creationId xmlns:p14="http://schemas.microsoft.com/office/powerpoint/2010/main" val="155967435"/>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type="blank" preserve="1">
  <p:cSld name="2_Final Slide 2">
    <p:bg>
      <p:bgPr>
        <a:solidFill>
          <a:srgbClr val="272936"/>
        </a:solidFill>
        <a:effectLst/>
      </p:bgPr>
    </p:bg>
    <p:spTree>
      <p:nvGrpSpPr>
        <p:cNvPr id="1" name=""/>
        <p:cNvGrpSpPr/>
        <p:nvPr/>
      </p:nvGrpSpPr>
      <p:grpSpPr>
        <a:xfrm>
          <a:off x="0" y="0"/>
          <a:ext cx="0" cy="0"/>
          <a:chOff x="0" y="0"/>
          <a:chExt cx="0" cy="0"/>
        </a:xfrm>
      </p:grpSpPr>
      <p:pic>
        <p:nvPicPr>
          <p:cNvPr id="16" name="Image 15">
            <a:extLst>
              <a:ext uri="{FF2B5EF4-FFF2-40B4-BE49-F238E27FC236}">
                <a16:creationId xmlns:a16="http://schemas.microsoft.com/office/drawing/2014/main" id="{0489A022-D524-4B27-A5EC-7E24500CC9BC}"/>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rot="21226509">
            <a:off x="1143292" y="1478132"/>
            <a:ext cx="9702386" cy="5695284"/>
          </a:xfrm>
          <a:prstGeom prst="rect">
            <a:avLst/>
          </a:prstGeom>
        </p:spPr>
      </p:pic>
      <p:sp>
        <p:nvSpPr>
          <p:cNvPr id="57" name="Rectangle 56"/>
          <p:cNvSpPr/>
          <p:nvPr/>
        </p:nvSpPr>
        <p:spPr>
          <a:xfrm>
            <a:off x="426720" y="5840235"/>
            <a:ext cx="3221008" cy="400110"/>
          </a:xfrm>
          <a:prstGeom prst="rect">
            <a:avLst/>
          </a:prstGeom>
        </p:spPr>
        <p:txBody>
          <a:bodyPr wrap="square" lIns="0" tIns="0" rIns="0" bIns="0" anchor="b" anchorCtr="0">
            <a:spAutoFit/>
          </a:bodyPr>
          <a:lstStyle/>
          <a:p>
            <a:pPr lvl="0">
              <a:spcAft>
                <a:spcPts val="600"/>
              </a:spcAft>
            </a:pPr>
            <a:r>
              <a:rPr lang="en-US" sz="700" noProof="0" dirty="0">
                <a:solidFill>
                  <a:schemeClr val="bg1"/>
                </a:solidFill>
                <a:latin typeface="Ubuntu" panose="020B0504030602030204" pitchFamily="34" charset="0"/>
                <a:cs typeface="Arial"/>
              </a:rPr>
              <a:t>This presentation contains information that may be privileged or confidential and is the property of the Capgemini Group.</a:t>
            </a:r>
          </a:p>
          <a:p>
            <a:pPr lvl="0">
              <a:spcAft>
                <a:spcPts val="600"/>
              </a:spcAft>
            </a:pPr>
            <a:r>
              <a:rPr lang="en-US" sz="700" noProof="0" dirty="0">
                <a:solidFill>
                  <a:schemeClr val="bg1"/>
                </a:solidFill>
                <a:latin typeface="Ubuntu" panose="020B0504030602030204" pitchFamily="34" charset="0"/>
                <a:cs typeface="Arial"/>
              </a:rPr>
              <a:t>Copyright © 2021 Capgemini. All rights reserved.</a:t>
            </a:r>
          </a:p>
        </p:txBody>
      </p:sp>
      <p:pic>
        <p:nvPicPr>
          <p:cNvPr id="17" name="Picture 2" descr="D:\My Work\Template\Icons\Social Media\LinkedIN.png">
            <a:hlinkClick r:id="rId7"/>
            <a:extLst>
              <a:ext uri="{FF2B5EF4-FFF2-40B4-BE49-F238E27FC236}">
                <a16:creationId xmlns:a16="http://schemas.microsoft.com/office/drawing/2014/main" id="{F6DF1D6E-8462-43E1-AFC5-8A5C855024F4}"/>
              </a:ext>
            </a:extLst>
          </p:cNvPr>
          <p:cNvPicPr>
            <a:picLocks noChangeAspect="1" noChangeArrowheads="1"/>
          </p:cNvPicPr>
          <p:nvPr/>
        </p:nvPicPr>
        <p:blipFill>
          <a:blip r:embed="rId8" cstate="print"/>
          <a:srcRect/>
          <a:stretch>
            <a:fillRect/>
          </a:stretch>
        </p:blipFill>
        <p:spPr bwMode="auto">
          <a:xfrm>
            <a:off x="810097" y="5328053"/>
            <a:ext cx="333195" cy="333195"/>
          </a:xfrm>
          <a:prstGeom prst="rect">
            <a:avLst/>
          </a:prstGeom>
          <a:noFill/>
        </p:spPr>
      </p:pic>
      <p:pic>
        <p:nvPicPr>
          <p:cNvPr id="19" name="Picture 4" descr="D:\My Work\Template\Icons\Social Media\SlideShare.png">
            <a:hlinkClick r:id="rId9"/>
            <a:extLst>
              <a:ext uri="{FF2B5EF4-FFF2-40B4-BE49-F238E27FC236}">
                <a16:creationId xmlns:a16="http://schemas.microsoft.com/office/drawing/2014/main" id="{DA74C6D2-FFE3-4CE8-B52D-0A33097AEEAF}"/>
              </a:ext>
            </a:extLst>
          </p:cNvPr>
          <p:cNvPicPr>
            <a:picLocks noChangeAspect="1" noChangeArrowheads="1"/>
          </p:cNvPicPr>
          <p:nvPr/>
        </p:nvPicPr>
        <p:blipFill>
          <a:blip r:embed="rId10" cstate="print"/>
          <a:srcRect/>
          <a:stretch>
            <a:fillRect/>
          </a:stretch>
        </p:blipFill>
        <p:spPr bwMode="auto">
          <a:xfrm>
            <a:off x="1193474" y="5328053"/>
            <a:ext cx="333195" cy="333195"/>
          </a:xfrm>
          <a:prstGeom prst="rect">
            <a:avLst/>
          </a:prstGeom>
          <a:noFill/>
        </p:spPr>
      </p:pic>
      <p:pic>
        <p:nvPicPr>
          <p:cNvPr id="20" name="Picture 5" descr="D:\My Work\Template\Icons\Social Media\Twitter.png">
            <a:hlinkClick r:id="rId11"/>
            <a:extLst>
              <a:ext uri="{FF2B5EF4-FFF2-40B4-BE49-F238E27FC236}">
                <a16:creationId xmlns:a16="http://schemas.microsoft.com/office/drawing/2014/main" id="{14E10122-92A2-4535-9737-8C1BE0EE0AEC}"/>
              </a:ext>
            </a:extLst>
          </p:cNvPr>
          <p:cNvPicPr>
            <a:picLocks noChangeAspect="1" noChangeArrowheads="1"/>
          </p:cNvPicPr>
          <p:nvPr/>
        </p:nvPicPr>
        <p:blipFill>
          <a:blip r:embed="rId12" cstate="print"/>
          <a:srcRect/>
          <a:stretch>
            <a:fillRect/>
          </a:stretch>
        </p:blipFill>
        <p:spPr bwMode="auto">
          <a:xfrm>
            <a:off x="1576851" y="5328053"/>
            <a:ext cx="333195" cy="333195"/>
          </a:xfrm>
          <a:prstGeom prst="rect">
            <a:avLst/>
          </a:prstGeom>
          <a:noFill/>
        </p:spPr>
      </p:pic>
      <p:pic>
        <p:nvPicPr>
          <p:cNvPr id="21" name="Picture 6" descr="D:\My Work\Template\Icons\Social Media\YouTube.png">
            <a:hlinkClick r:id="rId13"/>
            <a:extLst>
              <a:ext uri="{FF2B5EF4-FFF2-40B4-BE49-F238E27FC236}">
                <a16:creationId xmlns:a16="http://schemas.microsoft.com/office/drawing/2014/main" id="{BA6EF96A-02CA-41A1-9095-358FE7486671}"/>
              </a:ext>
            </a:extLst>
          </p:cNvPr>
          <p:cNvPicPr>
            <a:picLocks noChangeAspect="1" noChangeArrowheads="1"/>
          </p:cNvPicPr>
          <p:nvPr/>
        </p:nvPicPr>
        <p:blipFill>
          <a:blip r:embed="rId14" cstate="print"/>
          <a:srcRect/>
          <a:stretch>
            <a:fillRect/>
          </a:stretch>
        </p:blipFill>
        <p:spPr bwMode="auto">
          <a:xfrm>
            <a:off x="1960227" y="5328053"/>
            <a:ext cx="333195" cy="333195"/>
          </a:xfrm>
          <a:prstGeom prst="rect">
            <a:avLst/>
          </a:prstGeom>
          <a:noFill/>
        </p:spPr>
      </p:pic>
      <p:pic>
        <p:nvPicPr>
          <p:cNvPr id="22" name="Picture 7" descr="D:\My Work\Template\Icons\Social Media\Facebook.png">
            <a:hlinkClick r:id="rId15"/>
            <a:extLst>
              <a:ext uri="{FF2B5EF4-FFF2-40B4-BE49-F238E27FC236}">
                <a16:creationId xmlns:a16="http://schemas.microsoft.com/office/drawing/2014/main" id="{BCC76D32-C587-45AA-A26C-ED5B038C867B}"/>
              </a:ext>
            </a:extLst>
          </p:cNvPr>
          <p:cNvPicPr>
            <a:picLocks noChangeAspect="1" noChangeArrowheads="1"/>
          </p:cNvPicPr>
          <p:nvPr/>
        </p:nvPicPr>
        <p:blipFill>
          <a:blip r:embed="rId16" cstate="print"/>
          <a:srcRect/>
          <a:stretch>
            <a:fillRect/>
          </a:stretch>
        </p:blipFill>
        <p:spPr bwMode="auto">
          <a:xfrm>
            <a:off x="426720" y="5328053"/>
            <a:ext cx="333195" cy="333195"/>
          </a:xfrm>
          <a:prstGeom prst="rect">
            <a:avLst/>
          </a:prstGeom>
          <a:noFill/>
        </p:spPr>
      </p:pic>
      <p:sp>
        <p:nvSpPr>
          <p:cNvPr id="60" name="Rectangle 59"/>
          <p:cNvSpPr/>
          <p:nvPr>
            <p:custDataLst>
              <p:tags r:id="rId1"/>
            </p:custDataLst>
          </p:nvPr>
        </p:nvSpPr>
        <p:spPr>
          <a:xfrm>
            <a:off x="6324599" y="1079805"/>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sp>
        <p:nvSpPr>
          <p:cNvPr id="61" name="Rectangle 60"/>
          <p:cNvSpPr/>
          <p:nvPr>
            <p:custDataLst>
              <p:tags r:id="rId2"/>
            </p:custDataLst>
          </p:nvPr>
        </p:nvSpPr>
        <p:spPr>
          <a:xfrm>
            <a:off x="9499996" y="1079805"/>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sp>
        <p:nvSpPr>
          <p:cNvPr id="62" name="Rectangle 61"/>
          <p:cNvSpPr/>
          <p:nvPr>
            <p:custDataLst>
              <p:tags r:id="rId3"/>
            </p:custDataLst>
          </p:nvPr>
        </p:nvSpPr>
        <p:spPr>
          <a:xfrm>
            <a:off x="6324599" y="2343730"/>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sp>
        <p:nvSpPr>
          <p:cNvPr id="63" name="Rectangle 62"/>
          <p:cNvSpPr/>
          <p:nvPr>
            <p:custDataLst>
              <p:tags r:id="rId4"/>
            </p:custDataLst>
          </p:nvPr>
        </p:nvSpPr>
        <p:spPr>
          <a:xfrm>
            <a:off x="9499996" y="2343730"/>
            <a:ext cx="2240280" cy="1031051"/>
          </a:xfrm>
          <a:prstGeom prst="rect">
            <a:avLst/>
          </a:prstGeom>
        </p:spPr>
        <p:txBody>
          <a:bodyPr wrap="square" lIns="0" tIns="0" rIns="0" bIns="0">
            <a:spAutoFit/>
          </a:bodyPr>
          <a:lstStyle/>
          <a:p>
            <a:pPr>
              <a:spcAft>
                <a:spcPts val="600"/>
              </a:spcAft>
            </a:pPr>
            <a:r>
              <a:rPr lang="en-US" sz="1200" b="1" dirty="0">
                <a:solidFill>
                  <a:schemeClr val="bg1"/>
                </a:solidFill>
                <a:latin typeface="Ubuntu" panose="020B0504030602030204" pitchFamily="34" charset="0"/>
                <a:cs typeface="Arial"/>
              </a:rPr>
              <a:t>Name, Last Name</a:t>
            </a:r>
          </a:p>
          <a:p>
            <a:pPr>
              <a:lnSpc>
                <a:spcPts val="1200"/>
              </a:lnSpc>
            </a:pPr>
            <a:r>
              <a:rPr lang="en-US" sz="1000" dirty="0">
                <a:solidFill>
                  <a:schemeClr val="bg1"/>
                </a:solidFill>
                <a:latin typeface="Ubuntu" panose="020B0504030602030204" pitchFamily="34" charset="0"/>
                <a:cs typeface="Arial"/>
              </a:rPr>
              <a:t>Title/Role</a:t>
            </a:r>
          </a:p>
          <a:p>
            <a:pPr>
              <a:lnSpc>
                <a:spcPts val="1200"/>
              </a:lnSpc>
            </a:pPr>
            <a:r>
              <a:rPr lang="en-US" sz="1000" dirty="0">
                <a:solidFill>
                  <a:schemeClr val="bg1"/>
                </a:solidFill>
                <a:latin typeface="Ubuntu" panose="020B0504030602030204" pitchFamily="34" charset="0"/>
                <a:cs typeface="Arial"/>
              </a:rPr>
              <a:t>Capgemini Office (Optional)</a:t>
            </a:r>
          </a:p>
          <a:p>
            <a:pPr>
              <a:lnSpc>
                <a:spcPts val="1200"/>
              </a:lnSpc>
            </a:pPr>
            <a:r>
              <a:rPr lang="en-US" sz="1000" dirty="0">
                <a:solidFill>
                  <a:schemeClr val="bg1"/>
                </a:solidFill>
                <a:latin typeface="Ubuntu" panose="020B0504030602030204" pitchFamily="34" charset="0"/>
                <a:cs typeface="Arial"/>
              </a:rPr>
              <a:t>Address Line 1</a:t>
            </a:r>
          </a:p>
          <a:p>
            <a:pPr>
              <a:lnSpc>
                <a:spcPts val="1200"/>
              </a:lnSpc>
            </a:pPr>
            <a:r>
              <a:rPr lang="en-US" sz="1000" dirty="0">
                <a:solidFill>
                  <a:schemeClr val="bg1"/>
                </a:solidFill>
                <a:latin typeface="Ubuntu" panose="020B0504030602030204" pitchFamily="34" charset="0"/>
                <a:cs typeface="Arial"/>
              </a:rPr>
              <a:t>Address Line 2 </a:t>
            </a:r>
          </a:p>
          <a:p>
            <a:pPr>
              <a:lnSpc>
                <a:spcPts val="1200"/>
              </a:lnSpc>
            </a:pPr>
            <a:r>
              <a:rPr lang="en-US" sz="1000" dirty="0">
                <a:solidFill>
                  <a:schemeClr val="bg1"/>
                </a:solidFill>
                <a:latin typeface="Ubuntu" panose="020B0504030602030204" pitchFamily="34" charset="0"/>
                <a:cs typeface="Arial"/>
              </a:rPr>
              <a:t>Address Line 3</a:t>
            </a:r>
          </a:p>
        </p:txBody>
      </p:sp>
      <p:cxnSp>
        <p:nvCxnSpPr>
          <p:cNvPr id="64" name="Straight Connector 63"/>
          <p:cNvCxnSpPr/>
          <p:nvPr/>
        </p:nvCxnSpPr>
        <p:spPr>
          <a:xfrm flipV="1">
            <a:off x="6096000" y="1113931"/>
            <a:ext cx="0" cy="2276757"/>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6468B09D-6011-4B56-9735-A05D4E49D101}"/>
              </a:ext>
            </a:extLst>
          </p:cNvPr>
          <p:cNvSpPr/>
          <p:nvPr/>
        </p:nvSpPr>
        <p:spPr>
          <a:xfrm>
            <a:off x="404813" y="1447577"/>
            <a:ext cx="5018905" cy="22879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r>
              <a:rPr lang="en-GB" sz="900" kern="1200" dirty="0">
                <a:solidFill>
                  <a:schemeClr val="lt1"/>
                </a:solidFill>
                <a:effectLst/>
                <a:latin typeface="+mn-lt"/>
                <a:ea typeface="+mn-ea"/>
                <a:cs typeface="+mn-cs"/>
              </a:rPr>
              <a:t>Capgemini Engineering combines, under one brand, a unique set of strengths from across the Capgemini Group: the world leading engineering and R&amp;D services of Capgemini – acquired by Capgemini in 2020 - and Capgemini’s digital manufacturing expertise. With broad industry knowledge and cutting-edge technologies in digital and software, Capgemini Engineering supports the convergence of the physical and digital worlds. Combined with the capabilities of the rest of the Group, it helps clients to accelerate their journey towards Intelligent Industry. Capgemini Engineering has more than 52,000 engineer and scientist team members in over 30 countries across sectors including aeronautics, automotive, railways, communications, energy, life sciences, semiconductors, software &amp; internet, space &amp; defence, and consumer products.</a:t>
            </a:r>
            <a:endParaRPr lang="en-US" sz="900" kern="1200" dirty="0">
              <a:solidFill>
                <a:schemeClr val="lt1"/>
              </a:solidFill>
              <a:effectLst/>
              <a:latin typeface="+mn-lt"/>
              <a:ea typeface="+mn-ea"/>
              <a:cs typeface="+mn-cs"/>
            </a:endParaRPr>
          </a:p>
          <a:p>
            <a:pPr algn="just"/>
            <a:r>
              <a:rPr lang="en-GB" sz="900" i="1" kern="1200" dirty="0">
                <a:solidFill>
                  <a:schemeClr val="lt1"/>
                </a:solidFill>
                <a:effectLst/>
                <a:latin typeface="+mn-lt"/>
                <a:ea typeface="+mn-ea"/>
                <a:cs typeface="+mn-cs"/>
              </a:rPr>
              <a:t> </a:t>
            </a:r>
            <a:endParaRPr lang="en-US" sz="900" kern="1200" dirty="0">
              <a:solidFill>
                <a:schemeClr val="lt1"/>
              </a:solidFill>
              <a:effectLst/>
              <a:latin typeface="+mn-lt"/>
              <a:ea typeface="+mn-ea"/>
              <a:cs typeface="+mn-cs"/>
            </a:endParaRPr>
          </a:p>
          <a:p>
            <a:pPr algn="just"/>
            <a:r>
              <a:rPr lang="en-GB" sz="900" kern="1200" dirty="0">
                <a:solidFill>
                  <a:schemeClr val="lt1"/>
                </a:solidFill>
                <a:effectLst/>
                <a:latin typeface="+mn-lt"/>
                <a:ea typeface="+mn-ea"/>
                <a:cs typeface="+mn-cs"/>
              </a:rPr>
              <a:t>Capgemini Engineering is an integral part of the Capgemini Group, a global leader in partnering with companies to transform and manage their business by harnessing the power of technology. The Group is guided every day by its purpose of unleashing human energy through technology for an inclusive and sustainable future. It is a responsible and diverse organization of 270,000 team members in nearly 50 countries. With its strong 50-year heritage and deep industry expertise, Capgemini is trusted by its clients to address the entire breadth of their business needs, from strategy and design to operations, </a:t>
            </a:r>
            <a:r>
              <a:rPr lang="en-GB" sz="900" kern="1200" dirty="0" err="1">
                <a:solidFill>
                  <a:schemeClr val="lt1"/>
                </a:solidFill>
                <a:effectLst/>
                <a:latin typeface="+mn-lt"/>
                <a:ea typeface="+mn-ea"/>
                <a:cs typeface="+mn-cs"/>
              </a:rPr>
              <a:t>fueled</a:t>
            </a:r>
            <a:r>
              <a:rPr lang="en-GB" sz="900" kern="1200" dirty="0">
                <a:solidFill>
                  <a:schemeClr val="lt1"/>
                </a:solidFill>
                <a:effectLst/>
                <a:latin typeface="+mn-lt"/>
                <a:ea typeface="+mn-ea"/>
                <a:cs typeface="+mn-cs"/>
              </a:rPr>
              <a:t> by the fast evolving and innovative world of cloud, data, AI, connectivity, software, digital engineering and platforms. The Group reported in 2020 global revenues of €16 billion.</a:t>
            </a:r>
            <a:endParaRPr lang="en-US" sz="900" kern="1200" dirty="0">
              <a:solidFill>
                <a:schemeClr val="lt1"/>
              </a:solidFill>
              <a:effectLst/>
              <a:latin typeface="+mn-lt"/>
              <a:ea typeface="+mn-ea"/>
              <a:cs typeface="+mn-cs"/>
            </a:endParaRPr>
          </a:p>
        </p:txBody>
      </p:sp>
      <p:sp>
        <p:nvSpPr>
          <p:cNvPr id="27" name="Rectangle 26">
            <a:extLst>
              <a:ext uri="{FF2B5EF4-FFF2-40B4-BE49-F238E27FC236}">
                <a16:creationId xmlns:a16="http://schemas.microsoft.com/office/drawing/2014/main" id="{9AD00A87-77BA-46AB-A551-7BD88CF47F24}"/>
              </a:ext>
            </a:extLst>
          </p:cNvPr>
          <p:cNvSpPr/>
          <p:nvPr/>
        </p:nvSpPr>
        <p:spPr>
          <a:xfrm>
            <a:off x="404812" y="1068313"/>
            <a:ext cx="3314919" cy="2286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a:solidFill>
                  <a:schemeClr val="bg1"/>
                </a:solidFill>
                <a:latin typeface="Ubuntu" panose="020B0504030602030204" pitchFamily="34" charset="0"/>
              </a:rPr>
              <a:t>About Capgemini Engineering</a:t>
            </a:r>
          </a:p>
        </p:txBody>
      </p:sp>
      <p:sp>
        <p:nvSpPr>
          <p:cNvPr id="28" name="Rectangle 27">
            <a:extLst>
              <a:ext uri="{FF2B5EF4-FFF2-40B4-BE49-F238E27FC236}">
                <a16:creationId xmlns:a16="http://schemas.microsoft.com/office/drawing/2014/main" id="{FD222ADB-2B00-4AE2-8AB6-BC8CDF1AC7E1}"/>
              </a:ext>
            </a:extLst>
          </p:cNvPr>
          <p:cNvSpPr/>
          <p:nvPr/>
        </p:nvSpPr>
        <p:spPr>
          <a:xfrm>
            <a:off x="404813" y="4296127"/>
            <a:ext cx="4345176"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marL="0" marR="0" lvl="0" indent="0" algn="l" defTabSz="914400" rtl="0" eaLnBrk="1" fontAlgn="auto" latinLnBrk="0" hangingPunct="1">
              <a:lnSpc>
                <a:spcPts val="1200"/>
              </a:lnSpc>
              <a:spcBef>
                <a:spcPts val="0"/>
              </a:spcBef>
              <a:spcAft>
                <a:spcPts val="0"/>
              </a:spcAft>
              <a:buClrTx/>
              <a:buSzTx/>
              <a:buFontTx/>
              <a:buNone/>
              <a:tabLst/>
              <a:defRPr/>
            </a:pPr>
            <a:r>
              <a:rPr lang="en-GB" sz="900" dirty="0">
                <a:solidFill>
                  <a:schemeClr val="bg1"/>
                </a:solidFill>
                <a:effectLst/>
                <a:latin typeface="Ubuntu" panose="020B0504030602030204" pitchFamily="34" charset="0"/>
              </a:rPr>
              <a:t>Get the Future You Want </a:t>
            </a:r>
            <a:r>
              <a:rPr lang="en-US" sz="900" dirty="0">
                <a:solidFill>
                  <a:schemeClr val="bg1"/>
                </a:solidFill>
                <a:effectLst/>
                <a:latin typeface="Ubuntu" panose="020B0504030602030204" pitchFamily="34" charset="0"/>
              </a:rPr>
              <a:t>|</a:t>
            </a:r>
            <a:r>
              <a:rPr lang="en-GB" sz="900" dirty="0">
                <a:solidFill>
                  <a:schemeClr val="bg1"/>
                </a:solidFill>
                <a:effectLst/>
                <a:latin typeface="Ubuntu" panose="020B0504030602030204" pitchFamily="34" charset="0"/>
              </a:rPr>
              <a:t> </a:t>
            </a:r>
            <a:r>
              <a:rPr lang="en-US" sz="1050" dirty="0">
                <a:solidFill>
                  <a:schemeClr val="accent2"/>
                </a:solidFill>
                <a:latin typeface="Ubuntu" panose="020B0504030602030204" pitchFamily="34" charset="0"/>
              </a:rPr>
              <a:t>www.capgemini.com/capgemini-engineering</a:t>
            </a:r>
          </a:p>
        </p:txBody>
      </p:sp>
      <p:pic>
        <p:nvPicPr>
          <p:cNvPr id="29" name="Image 28">
            <a:extLst>
              <a:ext uri="{FF2B5EF4-FFF2-40B4-BE49-F238E27FC236}">
                <a16:creationId xmlns:a16="http://schemas.microsoft.com/office/drawing/2014/main" id="{6A821CDD-5961-4FA5-87E4-74C804B1D08B}"/>
              </a:ext>
            </a:extLst>
          </p:cNvPr>
          <p:cNvPicPr>
            <a:picLocks noChangeAspect="1"/>
          </p:cNvPicPr>
          <p:nvPr/>
        </p:nvPicPr>
        <p:blipFill>
          <a:blip r:embed="rId17" cstate="hqprint">
            <a:extLst>
              <a:ext uri="{28A0092B-C50C-407E-A947-70E740481C1C}">
                <a14:useLocalDpi xmlns:a14="http://schemas.microsoft.com/office/drawing/2010/main" val="0"/>
              </a:ext>
            </a:extLst>
          </a:blip>
          <a:stretch>
            <a:fillRect/>
          </a:stretch>
        </p:blipFill>
        <p:spPr>
          <a:xfrm>
            <a:off x="6744013" y="5369182"/>
            <a:ext cx="5040000" cy="1241373"/>
          </a:xfrm>
          <a:prstGeom prst="rect">
            <a:avLst/>
          </a:prstGeom>
        </p:spPr>
      </p:pic>
    </p:spTree>
    <p:extLst>
      <p:ext uri="{BB962C8B-B14F-4D97-AF65-F5344CB8AC3E}">
        <p14:creationId xmlns:p14="http://schemas.microsoft.com/office/powerpoint/2010/main" val="207574728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1_Final Slide 1">
    <p:bg>
      <p:bgPr>
        <a:solidFill>
          <a:srgbClr val="272936"/>
        </a:solidFill>
        <a:effectLst/>
      </p:bgPr>
    </p:bg>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57AF4EB1-5AB5-4D69-B603-BD5E0E5EB292}"/>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0" y="616265"/>
            <a:ext cx="5040000" cy="1241373"/>
          </a:xfrm>
          <a:prstGeom prst="rect">
            <a:avLst/>
          </a:prstGeom>
        </p:spPr>
      </p:pic>
    </p:spTree>
    <p:extLst>
      <p:ext uri="{BB962C8B-B14F-4D97-AF65-F5344CB8AC3E}">
        <p14:creationId xmlns:p14="http://schemas.microsoft.com/office/powerpoint/2010/main" val="1528355281"/>
      </p:ext>
    </p:extLst>
  </p:cSld>
  <p:clrMapOvr>
    <a:masterClrMapping/>
  </p:clrMapOvr>
  <p:extLst>
    <p:ext uri="{DCECCB84-F9BA-43D5-87BE-67443E8EF086}">
      <p15:sldGuideLst xmlns:p15="http://schemas.microsoft.com/office/powerpoint/2012/main"/>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cSld name="Large title">
    <p:bg>
      <p:bgPr>
        <a:solidFill>
          <a:schemeClr val="accent4"/>
        </a:solidFill>
        <a:effectLst/>
      </p:bgPr>
    </p:bg>
    <p:spTree>
      <p:nvGrpSpPr>
        <p:cNvPr id="1" name=""/>
        <p:cNvGrpSpPr/>
        <p:nvPr/>
      </p:nvGrpSpPr>
      <p:grpSpPr>
        <a:xfrm>
          <a:off x="0" y="0"/>
          <a:ext cx="0" cy="0"/>
          <a:chOff x="0" y="0"/>
          <a:chExt cx="0" cy="0"/>
        </a:xfrm>
      </p:grpSpPr>
      <p:sp>
        <p:nvSpPr>
          <p:cNvPr id="3" name="Subtitle">
            <a:extLst>
              <a:ext uri="{FF2B5EF4-FFF2-40B4-BE49-F238E27FC236}">
                <a16:creationId xmlns:a16="http://schemas.microsoft.com/office/drawing/2014/main" id="{81D5C5CA-E0F9-4194-9FD7-26150AB2A870}"/>
              </a:ext>
            </a:extLst>
          </p:cNvPr>
          <p:cNvSpPr>
            <a:spLocks noGrp="1"/>
          </p:cNvSpPr>
          <p:nvPr>
            <p:ph type="subTitle" idx="1"/>
          </p:nvPr>
        </p:nvSpPr>
        <p:spPr>
          <a:xfrm>
            <a:off x="457200" y="6003700"/>
            <a:ext cx="11277600" cy="822325"/>
          </a:xfrm>
        </p:spPr>
        <p:txBody>
          <a:bodyPr lIns="36000" tIns="144000">
            <a:normAutofit/>
          </a:bodyPr>
          <a:lstStyle>
            <a:lvl1pPr marL="0" indent="0" algn="l">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7" name="Text Placeholder 6">
            <a:extLst>
              <a:ext uri="{FF2B5EF4-FFF2-40B4-BE49-F238E27FC236}">
                <a16:creationId xmlns:a16="http://schemas.microsoft.com/office/drawing/2014/main" id="{79EA84EC-0E0C-41F6-8286-BC5A87DC6C7B}"/>
              </a:ext>
            </a:extLst>
          </p:cNvPr>
          <p:cNvSpPr>
            <a:spLocks noGrp="1"/>
          </p:cNvSpPr>
          <p:nvPr>
            <p:ph type="body" sz="quarter" idx="10"/>
          </p:nvPr>
        </p:nvSpPr>
        <p:spPr>
          <a:xfrm>
            <a:off x="457200" y="1644650"/>
            <a:ext cx="11277600" cy="3567113"/>
          </a:xfrm>
        </p:spPr>
        <p:txBody>
          <a:bodyPr anchor="ctr" anchorCtr="0">
            <a:normAutofit/>
          </a:bodyPr>
          <a:lstStyle>
            <a:lvl1pPr marL="0" indent="0" algn="l">
              <a:lnSpc>
                <a:spcPct val="70000"/>
              </a:lnSpc>
              <a:buFontTx/>
              <a:buNone/>
              <a:defRPr sz="8000" b="1" cap="all" baseline="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pic>
        <p:nvPicPr>
          <p:cNvPr id="6" name="Image 5">
            <a:extLst>
              <a:ext uri="{FF2B5EF4-FFF2-40B4-BE49-F238E27FC236}">
                <a16:creationId xmlns:a16="http://schemas.microsoft.com/office/drawing/2014/main" id="{5D00B2F4-B880-4403-995C-72F76AB9E9BB}"/>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84996" y="94849"/>
            <a:ext cx="5040000" cy="1241373"/>
          </a:xfrm>
          <a:prstGeom prst="rect">
            <a:avLst/>
          </a:prstGeom>
        </p:spPr>
      </p:pic>
    </p:spTree>
    <p:extLst>
      <p:ext uri="{BB962C8B-B14F-4D97-AF65-F5344CB8AC3E}">
        <p14:creationId xmlns:p14="http://schemas.microsoft.com/office/powerpoint/2010/main" val="4270444644"/>
      </p:ext>
    </p:extLst>
  </p:cSld>
  <p:clrMapOvr>
    <a:masterClrMapping/>
  </p:clrMapOvr>
  <p:extLst>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478368" y="584885"/>
            <a:ext cx="11235267" cy="782999"/>
          </a:xfrm>
        </p:spPr>
        <p:txBody>
          <a:bodyPr/>
          <a:lstStyle>
            <a:lvl1pPr algn="l">
              <a:defRPr>
                <a:solidFill>
                  <a:schemeClr val="accent5"/>
                </a:solidFill>
              </a:defRPr>
            </a:lvl1pPr>
          </a:lstStyle>
          <a:p>
            <a:r>
              <a:rPr lang="en-US" noProof="0"/>
              <a:t>Title</a:t>
            </a:r>
          </a:p>
        </p:txBody>
      </p:sp>
      <p:sp>
        <p:nvSpPr>
          <p:cNvPr id="8" name="Espace réservé du pied de page 7"/>
          <p:cNvSpPr>
            <a:spLocks noGrp="1"/>
          </p:cNvSpPr>
          <p:nvPr>
            <p:ph type="ftr" sz="quarter" idx="11"/>
          </p:nvPr>
        </p:nvSpPr>
        <p:spPr bwMode="gray"/>
        <p:txBody>
          <a:bodyPr/>
          <a:lstStyle/>
          <a:p>
            <a:endParaRPr lang="en-US"/>
          </a:p>
        </p:txBody>
      </p:sp>
      <p:sp>
        <p:nvSpPr>
          <p:cNvPr id="9" name="Espace réservé du numéro de diapositive 8"/>
          <p:cNvSpPr>
            <a:spLocks noGrp="1"/>
          </p:cNvSpPr>
          <p:nvPr>
            <p:ph type="sldNum" sz="quarter" idx="12"/>
          </p:nvPr>
        </p:nvSpPr>
        <p:spPr bwMode="gray"/>
        <p:txBody>
          <a:bodyPr/>
          <a:lstStyle/>
          <a:p>
            <a:fld id="{733122C9-A0B9-462F-8757-0847AD287B63}" type="slidenum">
              <a:rPr lang="en-US" noProof="0" smtClean="0"/>
              <a:pPr/>
              <a:t>‹#›</a:t>
            </a:fld>
            <a:endParaRPr lang="en-US" noProof="0"/>
          </a:p>
        </p:txBody>
      </p:sp>
    </p:spTree>
    <p:extLst>
      <p:ext uri="{BB962C8B-B14F-4D97-AF65-F5344CB8AC3E}">
        <p14:creationId xmlns:p14="http://schemas.microsoft.com/office/powerpoint/2010/main" val="1942198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ubtitle and content ">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404812" y="1899138"/>
            <a:ext cx="11379201" cy="45706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Espace réservé du texte 4"/>
          <p:cNvSpPr>
            <a:spLocks noGrp="1"/>
          </p:cNvSpPr>
          <p:nvPr>
            <p:ph type="body" sz="quarter" idx="11" hasCustomPrompt="1"/>
          </p:nvPr>
        </p:nvSpPr>
        <p:spPr>
          <a:xfrm>
            <a:off x="404813" y="1327150"/>
            <a:ext cx="11379200" cy="457688"/>
          </a:xfrm>
          <a:prstGeom prst="rect">
            <a:avLst/>
          </a:prstGeom>
        </p:spPr>
        <p:txBody>
          <a:bodyPr/>
          <a:lstStyle>
            <a:lvl1pPr>
              <a:defRPr>
                <a:solidFill>
                  <a:schemeClr val="accent2"/>
                </a:solidFill>
              </a:defRPr>
            </a:lvl1pPr>
          </a:lstStyle>
          <a:p>
            <a:pPr lvl="0"/>
            <a:r>
              <a:rPr lang="en-US" dirty="0"/>
              <a:t>Click to edit Master subtitle styles</a:t>
            </a:r>
          </a:p>
        </p:txBody>
      </p:sp>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133849972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amp; blank">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p:txBody>
          <a:bodyPr/>
          <a:lstStyle>
            <a:lvl1pPr algn="l">
              <a:defRPr>
                <a:solidFill>
                  <a:schemeClr val="accent5"/>
                </a:solidFill>
              </a:defRPr>
            </a:lvl1pPr>
          </a:lstStyle>
          <a:p>
            <a:r>
              <a:rPr lang="en-US" noProof="0" dirty="0"/>
              <a:t>Title</a:t>
            </a:r>
          </a:p>
        </p:txBody>
      </p:sp>
      <p:sp>
        <p:nvSpPr>
          <p:cNvPr id="7" name="Espace réservé de la date 6"/>
          <p:cNvSpPr>
            <a:spLocks noGrp="1"/>
          </p:cNvSpPr>
          <p:nvPr>
            <p:ph type="dt" sz="half" idx="10"/>
          </p:nvPr>
        </p:nvSpPr>
        <p:spPr bwMode="gray"/>
        <p:txBody>
          <a:bodyPr/>
          <a:lstStyle/>
          <a:p>
            <a:endParaRPr lang="en-US" noProof="0" dirty="0"/>
          </a:p>
        </p:txBody>
      </p:sp>
    </p:spTree>
    <p:extLst>
      <p:ext uri="{BB962C8B-B14F-4D97-AF65-F5344CB8AC3E}">
        <p14:creationId xmlns:p14="http://schemas.microsoft.com/office/powerpoint/2010/main" val="1293596986"/>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2AA5F-9661-4253-BBF6-5C6D63DBB2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2E8249-C32E-448C-A83B-3F6DE6F6A8E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152C9A-00E6-4F19-96C2-CED6DCF2D8BD}"/>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306B5BA-3B38-4817-9B4B-8411F59658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A93D34-2E49-4899-88A7-8654A41F559F}"/>
              </a:ext>
            </a:extLst>
          </p:cNvPr>
          <p:cNvSpPr>
            <a:spLocks noGrp="1"/>
          </p:cNvSpPr>
          <p:nvPr>
            <p:ph type="sldNum" sz="quarter" idx="12"/>
          </p:nvPr>
        </p:nvSpPr>
        <p:spPr/>
        <p:txBody>
          <a:bodyPr/>
          <a:lstStyle/>
          <a:p>
            <a:fld id="{344F012B-30B1-4FE8-801F-4DF40FB0129A}" type="slidenum">
              <a:rPr lang="en-US" smtClean="0"/>
              <a:t>‹#›</a:t>
            </a:fld>
            <a:endParaRPr lang="en-US"/>
          </a:p>
        </p:txBody>
      </p:sp>
    </p:spTree>
    <p:extLst>
      <p:ext uri="{BB962C8B-B14F-4D97-AF65-F5344CB8AC3E}">
        <p14:creationId xmlns:p14="http://schemas.microsoft.com/office/powerpoint/2010/main" val="415530048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Case Study">
    <p:spTree>
      <p:nvGrpSpPr>
        <p:cNvPr id="1" name=""/>
        <p:cNvGrpSpPr/>
        <p:nvPr/>
      </p:nvGrpSpPr>
      <p:grpSpPr>
        <a:xfrm>
          <a:off x="0" y="0"/>
          <a:ext cx="0" cy="0"/>
          <a:chOff x="0" y="0"/>
          <a:chExt cx="0" cy="0"/>
        </a:xfrm>
      </p:grpSpPr>
      <p:sp>
        <p:nvSpPr>
          <p:cNvPr id="2" name="Titre 1"/>
          <p:cNvSpPr>
            <a:spLocks noGrp="1"/>
          </p:cNvSpPr>
          <p:nvPr>
            <p:ph type="title" hasCustomPrompt="1"/>
          </p:nvPr>
        </p:nvSpPr>
        <p:spPr bwMode="gray">
          <a:xfrm>
            <a:off x="478369" y="584886"/>
            <a:ext cx="11235267" cy="464925"/>
          </a:xfrm>
        </p:spPr>
        <p:txBody>
          <a:bodyPr/>
          <a:lstStyle>
            <a:lvl1pPr>
              <a:defRPr>
                <a:solidFill>
                  <a:schemeClr val="accent5"/>
                </a:solidFill>
              </a:defRPr>
            </a:lvl1pPr>
          </a:lstStyle>
          <a:p>
            <a:r>
              <a:rPr lang="en-US" noProof="0" dirty="0"/>
              <a:t>Title</a:t>
            </a:r>
          </a:p>
        </p:txBody>
      </p:sp>
      <p:sp>
        <p:nvSpPr>
          <p:cNvPr id="6" name="Espace réservé du texte 5"/>
          <p:cNvSpPr>
            <a:spLocks noGrp="1"/>
          </p:cNvSpPr>
          <p:nvPr>
            <p:ph type="body" sz="quarter" idx="13" hasCustomPrompt="1"/>
          </p:nvPr>
        </p:nvSpPr>
        <p:spPr bwMode="gray">
          <a:xfrm>
            <a:off x="478365" y="1178560"/>
            <a:ext cx="7537848" cy="4842728"/>
          </a:xfrm>
        </p:spPr>
        <p:txBody>
          <a:bodyPr/>
          <a:lstStyle>
            <a:lvl1pPr algn="l">
              <a:spcBef>
                <a:spcPts val="400"/>
              </a:spcBef>
              <a:spcAft>
                <a:spcPts val="400"/>
              </a:spcAft>
              <a:defRPr sz="1333" b="0">
                <a:solidFill>
                  <a:schemeClr val="accent5"/>
                </a:solidFill>
              </a:defRPr>
            </a:lvl1pPr>
            <a:lvl2pPr algn="l">
              <a:lnSpc>
                <a:spcPct val="110000"/>
              </a:lnSpc>
              <a:spcBef>
                <a:spcPts val="0"/>
              </a:spcBef>
              <a:defRPr sz="1333"/>
            </a:lvl2pPr>
            <a:lvl3pPr marL="304763" indent="-152382" algn="l">
              <a:buFont typeface="Arial" panose="020B0604020202020204" pitchFamily="34" charset="0"/>
              <a:buChar char="•"/>
              <a:defRPr sz="1200"/>
            </a:lvl3pPr>
            <a:lvl4pPr marL="537569" indent="-152382" algn="l">
              <a:spcBef>
                <a:spcPts val="0"/>
              </a:spcBef>
              <a:defRPr sz="1067"/>
            </a:lvl4pPr>
            <a:lvl5pPr marL="761909" indent="-143916" algn="l">
              <a:defRPr sz="1400"/>
            </a:lvl5pPr>
          </a:lstStyle>
          <a:p>
            <a:pPr lvl="0"/>
            <a:r>
              <a:rPr lang="en-US" noProof="0" dirty="0"/>
              <a:t>Text level 1</a:t>
            </a:r>
          </a:p>
          <a:p>
            <a:pPr lvl="1"/>
            <a:r>
              <a:rPr lang="en-US" noProof="0" dirty="0"/>
              <a:t>Text level 2</a:t>
            </a:r>
          </a:p>
          <a:p>
            <a:pPr lvl="2"/>
            <a:r>
              <a:rPr lang="en-US" noProof="0" dirty="0"/>
              <a:t>Text level 3</a:t>
            </a:r>
          </a:p>
          <a:p>
            <a:pPr lvl="3"/>
            <a:r>
              <a:rPr lang="en-US" noProof="0" dirty="0"/>
              <a:t>Text level 4</a:t>
            </a:r>
          </a:p>
        </p:txBody>
      </p:sp>
      <p:sp>
        <p:nvSpPr>
          <p:cNvPr id="8" name="Text Placeholder 7">
            <a:extLst>
              <a:ext uri="{FF2B5EF4-FFF2-40B4-BE49-F238E27FC236}">
                <a16:creationId xmlns:a16="http://schemas.microsoft.com/office/drawing/2014/main" id="{127BFEC4-D74F-4E4E-A84B-9F631D16E07C}"/>
              </a:ext>
            </a:extLst>
          </p:cNvPr>
          <p:cNvSpPr>
            <a:spLocks noGrp="1"/>
          </p:cNvSpPr>
          <p:nvPr>
            <p:ph type="body" sz="quarter" idx="14" hasCustomPrompt="1"/>
          </p:nvPr>
        </p:nvSpPr>
        <p:spPr>
          <a:xfrm>
            <a:off x="8208236" y="1178561"/>
            <a:ext cx="3983765" cy="4842727"/>
          </a:xfrm>
          <a:solidFill>
            <a:srgbClr val="72C4C2"/>
          </a:solidFill>
        </p:spPr>
        <p:txBody>
          <a:bodyPr lIns="91440" tIns="91440" rIns="274320"/>
          <a:lstStyle>
            <a:lvl1pPr algn="l">
              <a:spcBef>
                <a:spcPts val="400"/>
              </a:spcBef>
              <a:spcAft>
                <a:spcPts val="400"/>
              </a:spcAft>
              <a:defRPr sz="1333">
                <a:solidFill>
                  <a:schemeClr val="bg1"/>
                </a:solidFill>
              </a:defRPr>
            </a:lvl1pPr>
            <a:lvl2pPr algn="l">
              <a:lnSpc>
                <a:spcPct val="110000"/>
              </a:lnSpc>
              <a:spcBef>
                <a:spcPts val="0"/>
              </a:spcBef>
              <a:defRPr sz="1133">
                <a:solidFill>
                  <a:schemeClr val="tx1"/>
                </a:solidFill>
              </a:defRPr>
            </a:lvl2pPr>
            <a:lvl3pPr marL="302648" indent="-146033">
              <a:spcBef>
                <a:spcPts val="0"/>
              </a:spcBef>
              <a:buFont typeface="Arial" panose="020B0604020202020204" pitchFamily="34" charset="0"/>
              <a:buChar char="•"/>
              <a:defRPr sz="1067">
                <a:solidFill>
                  <a:schemeClr val="tx1"/>
                </a:solidFill>
              </a:defRPr>
            </a:lvl3pPr>
            <a:lvl4pPr>
              <a:defRPr sz="533">
                <a:solidFill>
                  <a:schemeClr val="tx1"/>
                </a:solidFill>
              </a:defRPr>
            </a:lvl4pPr>
            <a:lvl6pPr marL="459262" indent="-150266">
              <a:spcBef>
                <a:spcPts val="0"/>
              </a:spcBef>
              <a:defRPr sz="1067"/>
            </a:lvl6pPr>
          </a:lstStyle>
          <a:p>
            <a:pPr lvl="0"/>
            <a:r>
              <a:rPr lang="en-US" dirty="0"/>
              <a:t>Edit master text styles</a:t>
            </a:r>
          </a:p>
          <a:p>
            <a:pPr lvl="1"/>
            <a:r>
              <a:rPr lang="en-US" dirty="0"/>
              <a:t>Second level</a:t>
            </a:r>
          </a:p>
          <a:p>
            <a:pPr lvl="2"/>
            <a:r>
              <a:rPr lang="en-US" dirty="0"/>
              <a:t>Third level</a:t>
            </a:r>
          </a:p>
          <a:p>
            <a:pPr lvl="3"/>
            <a:endParaRPr lang="en-US" dirty="0"/>
          </a:p>
        </p:txBody>
      </p:sp>
      <p:sp>
        <p:nvSpPr>
          <p:cNvPr id="7" name="Espace réservé du pied de page 4">
            <a:extLst>
              <a:ext uri="{FF2B5EF4-FFF2-40B4-BE49-F238E27FC236}">
                <a16:creationId xmlns:a16="http://schemas.microsoft.com/office/drawing/2014/main" id="{CD8E3323-18F0-4A4F-AE4C-F884CF5645E2}"/>
              </a:ext>
            </a:extLst>
          </p:cNvPr>
          <p:cNvSpPr>
            <a:spLocks noGrp="1"/>
          </p:cNvSpPr>
          <p:nvPr>
            <p:ph type="ftr" sz="quarter" idx="3"/>
          </p:nvPr>
        </p:nvSpPr>
        <p:spPr bwMode="gray">
          <a:xfrm>
            <a:off x="680561" y="6384255"/>
            <a:ext cx="9120000" cy="335740"/>
          </a:xfrm>
          <a:prstGeom prst="rect">
            <a:avLst/>
          </a:prstGeom>
        </p:spPr>
        <p:txBody>
          <a:bodyPr vert="horz" lIns="0" tIns="0" rIns="0" bIns="0" rtlCol="0" anchor="b" anchorCtr="0">
            <a:noAutofit/>
          </a:bodyPr>
          <a:lstStyle>
            <a:lvl1pPr algn="l">
              <a:defRPr sz="1000">
                <a:solidFill>
                  <a:schemeClr val="accent4"/>
                </a:solidFill>
              </a:defRPr>
            </a:lvl1pPr>
          </a:lstStyle>
          <a:p>
            <a:endParaRPr lang="en-US" dirty="0"/>
          </a:p>
        </p:txBody>
      </p:sp>
      <p:sp>
        <p:nvSpPr>
          <p:cNvPr id="9" name="Espace réservé du numéro de diapositive 5">
            <a:extLst>
              <a:ext uri="{FF2B5EF4-FFF2-40B4-BE49-F238E27FC236}">
                <a16:creationId xmlns:a16="http://schemas.microsoft.com/office/drawing/2014/main" id="{E783CC0B-8363-D54C-AECD-07672A13D3C5}"/>
              </a:ext>
            </a:extLst>
          </p:cNvPr>
          <p:cNvSpPr txBox="1">
            <a:spLocks/>
          </p:cNvSpPr>
          <p:nvPr userDrawn="1"/>
        </p:nvSpPr>
        <p:spPr bwMode="gray">
          <a:xfrm>
            <a:off x="-677" y="6384255"/>
            <a:ext cx="576080" cy="335740"/>
          </a:xfrm>
          <a:prstGeom prst="rect">
            <a:avLst/>
          </a:prstGeom>
        </p:spPr>
        <p:txBody>
          <a:bodyPr vert="horz" lIns="0" tIns="0" rIns="0" bIns="0" rtlCol="0" anchor="b" anchorCtr="0">
            <a:noAutofit/>
          </a:bodyPr>
          <a:lstStyle>
            <a:defPPr>
              <a:defRPr lang="en-US"/>
            </a:defPPr>
            <a:lvl1pPr marL="0" algn="r" defTabSz="914400" rtl="0" eaLnBrk="1" latinLnBrk="0" hangingPunct="1">
              <a:defRPr sz="1067" kern="1200">
                <a:solidFill>
                  <a:schemeClr val="accent4"/>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733122C9-A0B9-462F-8757-0847AD287B63}" type="slidenum">
              <a:rPr lang="en-US" sz="1067" smtClean="0"/>
              <a:pPr/>
              <a:t>‹#›</a:t>
            </a:fld>
            <a:endParaRPr lang="en-US" sz="1067" dirty="0"/>
          </a:p>
        </p:txBody>
      </p:sp>
      <p:pic>
        <p:nvPicPr>
          <p:cNvPr id="10" name="Image 8" descr="Une image contenant objet, horloge&#10;&#10;Description générée automatiquement">
            <a:extLst>
              <a:ext uri="{FF2B5EF4-FFF2-40B4-BE49-F238E27FC236}">
                <a16:creationId xmlns:a16="http://schemas.microsoft.com/office/drawing/2014/main" id="{F3DDFED0-3394-4B40-AF9B-5131969030F8}"/>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525634" y="6384254"/>
            <a:ext cx="1188000" cy="394248"/>
          </a:xfrm>
          <a:prstGeom prst="rect">
            <a:avLst/>
          </a:prstGeom>
        </p:spPr>
      </p:pic>
    </p:spTree>
    <p:extLst>
      <p:ext uri="{BB962C8B-B14F-4D97-AF65-F5344CB8AC3E}">
        <p14:creationId xmlns:p14="http://schemas.microsoft.com/office/powerpoint/2010/main" val="77336439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006B5C2B-B0BF-4136-9EC7-0E7F54D1D264}"/>
              </a:ext>
            </a:extLst>
          </p:cNvPr>
          <p:cNvSpPr>
            <a:spLocks noGrp="1"/>
          </p:cNvSpPr>
          <p:nvPr>
            <p:ph type="title"/>
          </p:nvPr>
        </p:nvSpPr>
        <p:spPr/>
        <p:txBody>
          <a:bodyPr anchor="t"/>
          <a:lstStyle/>
          <a:p>
            <a:r>
              <a:rPr lang="en-US" dirty="0"/>
              <a:t>Click to edit Master title style</a:t>
            </a:r>
            <a:endParaRPr lang="en-GB" dirty="0"/>
          </a:p>
        </p:txBody>
      </p:sp>
    </p:spTree>
    <p:extLst>
      <p:ext uri="{BB962C8B-B14F-4D97-AF65-F5344CB8AC3E}">
        <p14:creationId xmlns:p14="http://schemas.microsoft.com/office/powerpoint/2010/main" val="23764166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subtitle">
    <p:spTree>
      <p:nvGrpSpPr>
        <p:cNvPr id="1" name=""/>
        <p:cNvGrpSpPr/>
        <p:nvPr/>
      </p:nvGrpSpPr>
      <p:grpSpPr>
        <a:xfrm>
          <a:off x="0" y="0"/>
          <a:ext cx="0" cy="0"/>
          <a:chOff x="0" y="0"/>
          <a:chExt cx="0" cy="0"/>
        </a:xfrm>
      </p:grpSpPr>
      <p:sp>
        <p:nvSpPr>
          <p:cNvPr id="5" name="Espace réservé du texte 4"/>
          <p:cNvSpPr>
            <a:spLocks noGrp="1"/>
          </p:cNvSpPr>
          <p:nvPr>
            <p:ph type="body" sz="quarter" idx="11" hasCustomPrompt="1"/>
          </p:nvPr>
        </p:nvSpPr>
        <p:spPr>
          <a:xfrm>
            <a:off x="404813" y="1327150"/>
            <a:ext cx="11379200" cy="457688"/>
          </a:xfrm>
          <a:prstGeom prst="rect">
            <a:avLst/>
          </a:prstGeom>
        </p:spPr>
        <p:txBody>
          <a:bodyPr/>
          <a:lstStyle>
            <a:lvl1pPr>
              <a:defRPr>
                <a:solidFill>
                  <a:schemeClr val="accent2"/>
                </a:solidFill>
              </a:defRPr>
            </a:lvl1pPr>
          </a:lstStyle>
          <a:p>
            <a:pPr lvl="0"/>
            <a:r>
              <a:rPr lang="en-US" dirty="0"/>
              <a:t>Click to edit Master subtitle styles</a:t>
            </a:r>
          </a:p>
        </p:txBody>
      </p:sp>
      <p:sp>
        <p:nvSpPr>
          <p:cNvPr id="2" name="Title 1">
            <a:extLst>
              <a:ext uri="{FF2B5EF4-FFF2-40B4-BE49-F238E27FC236}">
                <a16:creationId xmlns:a16="http://schemas.microsoft.com/office/drawing/2014/main" id="{171054D7-80F5-442C-9F9E-FCC6CF14C5F1}"/>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40527695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ntent 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2" y="2205318"/>
            <a:ext cx="5600701" cy="4257394"/>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2" y="1327151"/>
            <a:ext cx="5600701" cy="743987"/>
          </a:xfrm>
          <a:prstGeom prst="rect">
            <a:avLst/>
          </a:prstGeom>
        </p:spPr>
        <p:txBody>
          <a:bodyPr anchor="ctr" anchorCtr="0">
            <a:noAutofit/>
          </a:bodyPr>
          <a:lstStyle>
            <a:lvl1pPr>
              <a:lnSpc>
                <a:spcPct val="100000"/>
              </a:lnSpc>
              <a:defRPr sz="1800" b="1">
                <a:solidFill>
                  <a:srgbClr val="12ABDB"/>
                </a:solidFill>
                <a:latin typeface="Ubuntu" panose="020B0504030602030204" pitchFamily="34" charset="0"/>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a16="http://schemas.microsoft.com/office/drawing/2014/main" id="{47BDC0DA-1585-454D-9E74-41D2AFC0FEE5}"/>
              </a:ext>
            </a:extLst>
          </p:cNvPr>
          <p:cNvSpPr>
            <a:spLocks noGrp="1"/>
          </p:cNvSpPr>
          <p:nvPr>
            <p:ph type="body" sz="quarter" idx="13" hasCustomPrompt="1"/>
          </p:nvPr>
        </p:nvSpPr>
        <p:spPr>
          <a:xfrm>
            <a:off x="6196013" y="1327151"/>
            <a:ext cx="5588001" cy="743987"/>
          </a:xfrm>
          <a:prstGeom prst="rect">
            <a:avLst/>
          </a:prstGeom>
        </p:spPr>
        <p:txBody>
          <a:bodyPr anchor="ctr" anchorCtr="0">
            <a:noAutofit/>
          </a:bodyPr>
          <a:lstStyle>
            <a:lvl1pPr>
              <a:lnSpc>
                <a:spcPct val="100000"/>
              </a:lnSpc>
              <a:defRPr sz="1800" b="1">
                <a:solidFill>
                  <a:srgbClr val="12ABDB"/>
                </a:solidFill>
                <a:latin typeface="Ubuntu" panose="020B0504030602030204" pitchFamily="34" charset="0"/>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6"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6196013" y="2205318"/>
            <a:ext cx="5594351" cy="4257393"/>
          </a:xfrm>
          <a:prstGeom prst="rect">
            <a:avLst/>
          </a:prstGeom>
        </p:spPr>
        <p:txBody>
          <a:bodyPr>
            <a:noAutofit/>
          </a:bodyPr>
          <a:lstStyle>
            <a:lvl1pPr>
              <a:lnSpc>
                <a:spcPct val="100000"/>
              </a:lnSpc>
              <a:spcBef>
                <a:spcPts val="0"/>
              </a:spcBef>
              <a:spcAft>
                <a:spcPts val="600"/>
              </a:spcAft>
              <a:defRPr sz="1600"/>
            </a:lvl1pPr>
            <a:lvl2pPr>
              <a:lnSpc>
                <a:spcPct val="100000"/>
              </a:lnSpc>
              <a:spcBef>
                <a:spcPts val="0"/>
              </a:spcBef>
              <a:spcAft>
                <a:spcPts val="600"/>
              </a:spcAft>
              <a:defRPr sz="1600"/>
            </a:lvl2pPr>
            <a:lvl3pPr>
              <a:lnSpc>
                <a:spcPct val="100000"/>
              </a:lnSpc>
              <a:spcBef>
                <a:spcPts val="0"/>
              </a:spcBef>
              <a:spcAft>
                <a:spcPts val="600"/>
              </a:spcAft>
              <a:defRPr sz="1600"/>
            </a:lvl3pPr>
            <a:lvl4pPr>
              <a:lnSpc>
                <a:spcPct val="100000"/>
              </a:lnSpc>
              <a:spcBef>
                <a:spcPts val="0"/>
              </a:spcBef>
              <a:spcAft>
                <a:spcPts val="600"/>
              </a:spcAft>
              <a:defRPr sz="1600"/>
            </a:lvl4pPr>
            <a:lvl5pPr>
              <a:lnSpc>
                <a:spcPct val="100000"/>
              </a:lnSpc>
              <a:spcBef>
                <a:spcPts val="0"/>
              </a:spcBef>
              <a:spcAft>
                <a:spcPts val="600"/>
              </a:spcAft>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D996D1AE-BB05-402A-8454-CE893B60496E}"/>
              </a:ext>
            </a:extLst>
          </p:cNvPr>
          <p:cNvSpPr>
            <a:spLocks noGrp="1"/>
          </p:cNvSpPr>
          <p:nvPr>
            <p:ph type="title"/>
          </p:nvPr>
        </p:nvSpPr>
        <p:spPr/>
        <p:txBody>
          <a:bodyPr/>
          <a:lstStyle/>
          <a:p>
            <a:r>
              <a:rPr lang="en-US"/>
              <a:t>Click to edit Master title style</a:t>
            </a:r>
            <a:endParaRPr lang="de-DE"/>
          </a:p>
        </p:txBody>
      </p:sp>
    </p:spTree>
    <p:extLst>
      <p:ext uri="{BB962C8B-B14F-4D97-AF65-F5344CB8AC3E}">
        <p14:creationId xmlns:p14="http://schemas.microsoft.com/office/powerpoint/2010/main" val="2882511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3 columns">
    <p:spTree>
      <p:nvGrpSpPr>
        <p:cNvPr id="1" name=""/>
        <p:cNvGrpSpPr/>
        <p:nvPr/>
      </p:nvGrpSpPr>
      <p:grpSpPr>
        <a:xfrm>
          <a:off x="0" y="0"/>
          <a:ext cx="0" cy="0"/>
          <a:chOff x="0" y="0"/>
          <a:chExt cx="0" cy="0"/>
        </a:xfrm>
      </p:grpSpPr>
      <p:sp>
        <p:nvSpPr>
          <p:cNvPr id="3" name="Text Placeholder 7">
            <a:extLst>
              <a:ext uri="{FF2B5EF4-FFF2-40B4-BE49-F238E27FC236}">
                <a16:creationId xmlns:a16="http://schemas.microsoft.com/office/drawing/2014/main" id="{27CE2609-37DA-4C4C-BF45-E56CE85AA41D}"/>
              </a:ext>
            </a:extLst>
          </p:cNvPr>
          <p:cNvSpPr>
            <a:spLocks noGrp="1"/>
          </p:cNvSpPr>
          <p:nvPr>
            <p:ph type="body" sz="quarter" idx="10"/>
          </p:nvPr>
        </p:nvSpPr>
        <p:spPr>
          <a:xfrm>
            <a:off x="404813"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7">
            <a:extLst>
              <a:ext uri="{FF2B5EF4-FFF2-40B4-BE49-F238E27FC236}">
                <a16:creationId xmlns:a16="http://schemas.microsoft.com/office/drawing/2014/main" id="{D8D7F005-BA7C-423E-87B0-6782D88233F6}"/>
              </a:ext>
            </a:extLst>
          </p:cNvPr>
          <p:cNvSpPr>
            <a:spLocks noGrp="1"/>
          </p:cNvSpPr>
          <p:nvPr>
            <p:ph type="body" sz="quarter" idx="12" hasCustomPrompt="1"/>
          </p:nvPr>
        </p:nvSpPr>
        <p:spPr>
          <a:xfrm>
            <a:off x="404813" y="1327151"/>
            <a:ext cx="3456432" cy="837826"/>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9" name="Text Placeholder 7">
            <a:extLst>
              <a:ext uri="{FF2B5EF4-FFF2-40B4-BE49-F238E27FC236}">
                <a16:creationId xmlns:a16="http://schemas.microsoft.com/office/drawing/2014/main" id="{27CE2609-37DA-4C4C-BF45-E56CE85AA41D}"/>
              </a:ext>
            </a:extLst>
          </p:cNvPr>
          <p:cNvSpPr>
            <a:spLocks noGrp="1"/>
          </p:cNvSpPr>
          <p:nvPr>
            <p:ph type="body" sz="quarter" idx="14"/>
          </p:nvPr>
        </p:nvSpPr>
        <p:spPr>
          <a:xfrm>
            <a:off x="4371047"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7">
            <a:extLst>
              <a:ext uri="{FF2B5EF4-FFF2-40B4-BE49-F238E27FC236}">
                <a16:creationId xmlns:a16="http://schemas.microsoft.com/office/drawing/2014/main" id="{D8D7F005-BA7C-423E-87B0-6782D88233F6}"/>
              </a:ext>
            </a:extLst>
          </p:cNvPr>
          <p:cNvSpPr>
            <a:spLocks noGrp="1"/>
          </p:cNvSpPr>
          <p:nvPr>
            <p:ph type="body" sz="quarter" idx="15" hasCustomPrompt="1"/>
          </p:nvPr>
        </p:nvSpPr>
        <p:spPr>
          <a:xfrm>
            <a:off x="4371047" y="1327151"/>
            <a:ext cx="3456432" cy="743987"/>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11" name="Text Placeholder 7">
            <a:extLst>
              <a:ext uri="{FF2B5EF4-FFF2-40B4-BE49-F238E27FC236}">
                <a16:creationId xmlns:a16="http://schemas.microsoft.com/office/drawing/2014/main" id="{27CE2609-37DA-4C4C-BF45-E56CE85AA41D}"/>
              </a:ext>
            </a:extLst>
          </p:cNvPr>
          <p:cNvSpPr>
            <a:spLocks noGrp="1"/>
          </p:cNvSpPr>
          <p:nvPr>
            <p:ph type="body" sz="quarter" idx="16"/>
          </p:nvPr>
        </p:nvSpPr>
        <p:spPr>
          <a:xfrm>
            <a:off x="8330755" y="2205319"/>
            <a:ext cx="3456432" cy="4076234"/>
          </a:xfrm>
          <a:prstGeom prst="rect">
            <a:avLst/>
          </a:prstGeom>
        </p:spPr>
        <p:txBody>
          <a:bodyPr>
            <a:noAutofit/>
          </a:bodyPr>
          <a:lstStyle>
            <a:lvl1pPr>
              <a:lnSpc>
                <a:spcPct val="100000"/>
              </a:lnSpc>
              <a:spcBef>
                <a:spcPts val="0"/>
              </a:spcBef>
              <a:defRPr sz="1400"/>
            </a:lvl1pPr>
            <a:lvl2pPr>
              <a:lnSpc>
                <a:spcPct val="100000"/>
              </a:lnSpc>
              <a:spcBef>
                <a:spcPts val="0"/>
              </a:spcBef>
              <a:defRPr sz="1400"/>
            </a:lvl2pPr>
            <a:lvl3pPr>
              <a:lnSpc>
                <a:spcPct val="100000"/>
              </a:lnSpc>
              <a:spcBef>
                <a:spcPts val="0"/>
              </a:spcBef>
              <a:defRPr sz="1400"/>
            </a:lvl3pPr>
            <a:lvl4pPr>
              <a:lnSpc>
                <a:spcPct val="100000"/>
              </a:lnSpc>
              <a:spcBef>
                <a:spcPts val="0"/>
              </a:spcBef>
              <a:defRPr sz="1400"/>
            </a:lvl4pPr>
            <a:lvl5pPr>
              <a:lnSpc>
                <a:spcPct val="100000"/>
              </a:lnSpc>
              <a:spcBef>
                <a:spcPts val="0"/>
              </a:spcBef>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7">
            <a:extLst>
              <a:ext uri="{FF2B5EF4-FFF2-40B4-BE49-F238E27FC236}">
                <a16:creationId xmlns:a16="http://schemas.microsoft.com/office/drawing/2014/main" id="{D8D7F005-BA7C-423E-87B0-6782D88233F6}"/>
              </a:ext>
            </a:extLst>
          </p:cNvPr>
          <p:cNvSpPr>
            <a:spLocks noGrp="1"/>
          </p:cNvSpPr>
          <p:nvPr>
            <p:ph type="body" sz="quarter" idx="17" hasCustomPrompt="1"/>
          </p:nvPr>
        </p:nvSpPr>
        <p:spPr>
          <a:xfrm>
            <a:off x="8330755" y="1327151"/>
            <a:ext cx="3456432" cy="743987"/>
          </a:xfrm>
          <a:prstGeom prst="rect">
            <a:avLst/>
          </a:prstGeom>
        </p:spPr>
        <p:txBody>
          <a:bodyPr vert="horz" lIns="0" tIns="0" rIns="0" bIns="0" rtlCol="0" anchor="ctr" anchorCtr="0">
            <a:noAutofit/>
          </a:bodyPr>
          <a:lstStyle>
            <a:lvl1pPr algn="ctr">
              <a:lnSpc>
                <a:spcPct val="100000"/>
              </a:lnSpc>
              <a:defRPr lang="en-US" sz="1600" b="0" kern="1200" dirty="0">
                <a:solidFill>
                  <a:srgbClr val="12ABDB"/>
                </a:solidFill>
                <a:latin typeface="Ubuntu" panose="020B0504030602030204" pitchFamily="34" charset="0"/>
                <a:ea typeface="+mn-ea"/>
                <a:cs typeface="+mn-cs"/>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marL="0" lvl="0" indent="0" algn="l" defTabSz="914400" rtl="0" eaLnBrk="1" latinLnBrk="0" hangingPunct="1">
              <a:lnSpc>
                <a:spcPct val="100000"/>
              </a:lnSpc>
              <a:spcBef>
                <a:spcPts val="1000"/>
              </a:spcBef>
              <a:buFont typeface="Arial" panose="020B0604020202020204" pitchFamily="34" charset="0"/>
              <a:buNone/>
            </a:pPr>
            <a:r>
              <a:rPr lang="en-US" dirty="0"/>
              <a:t>CLICK TO INSERT TITLE</a:t>
            </a:r>
          </a:p>
        </p:txBody>
      </p:sp>
      <p:sp>
        <p:nvSpPr>
          <p:cNvPr id="5" name="Title 4">
            <a:extLst>
              <a:ext uri="{FF2B5EF4-FFF2-40B4-BE49-F238E27FC236}">
                <a16:creationId xmlns:a16="http://schemas.microsoft.com/office/drawing/2014/main" id="{294515F3-E20E-47CC-8314-0A030AB3D1FD}"/>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750985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Content 3 columns">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B9A63D1-B6C5-4F10-ABD1-7445EB2D8ADC}"/>
              </a:ext>
            </a:extLst>
          </p:cNvPr>
          <p:cNvSpPr/>
          <p:nvPr/>
        </p:nvSpPr>
        <p:spPr>
          <a:xfrm>
            <a:off x="407988"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4" name="Rectangle 13">
            <a:extLst>
              <a:ext uri="{FF2B5EF4-FFF2-40B4-BE49-F238E27FC236}">
                <a16:creationId xmlns:a16="http://schemas.microsoft.com/office/drawing/2014/main" id="{A69DEBB0-4052-42E9-B8A1-20FEA957F747}"/>
              </a:ext>
            </a:extLst>
          </p:cNvPr>
          <p:cNvSpPr/>
          <p:nvPr/>
        </p:nvSpPr>
        <p:spPr>
          <a:xfrm>
            <a:off x="4333875" y="2423886"/>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5" name="Rectangle 14">
            <a:extLst>
              <a:ext uri="{FF2B5EF4-FFF2-40B4-BE49-F238E27FC236}">
                <a16:creationId xmlns:a16="http://schemas.microsoft.com/office/drawing/2014/main" id="{270917E2-630D-4941-BA4B-7EB65D4A7850}"/>
              </a:ext>
            </a:extLst>
          </p:cNvPr>
          <p:cNvSpPr/>
          <p:nvPr/>
        </p:nvSpPr>
        <p:spPr>
          <a:xfrm>
            <a:off x="8259763" y="2406300"/>
            <a:ext cx="3524250" cy="40468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 Placeholder 4">
            <a:extLst>
              <a:ext uri="{FF2B5EF4-FFF2-40B4-BE49-F238E27FC236}">
                <a16:creationId xmlns:a16="http://schemas.microsoft.com/office/drawing/2014/main" id="{5AE9BC27-7262-47DA-99EA-4AB1F52A8C33}"/>
              </a:ext>
            </a:extLst>
          </p:cNvPr>
          <p:cNvSpPr>
            <a:spLocks noGrp="1"/>
          </p:cNvSpPr>
          <p:nvPr>
            <p:ph type="body" sz="quarter" idx="13" hasCustomPrompt="1"/>
          </p:nvPr>
        </p:nvSpPr>
        <p:spPr>
          <a:xfrm>
            <a:off x="725016" y="3332368"/>
            <a:ext cx="2890194" cy="645047"/>
          </a:xfrm>
          <a:prstGeom prst="rect">
            <a:avLst/>
          </a:prstGeom>
          <a:noFill/>
        </p:spPr>
        <p:txBody>
          <a:bodyPr anchor="ctr">
            <a:noAutofit/>
          </a:bodyPr>
          <a:lstStyle>
            <a:lvl1pPr algn="l">
              <a:lnSpc>
                <a:spcPts val="1800"/>
              </a:lnSpc>
              <a:defRPr sz="1600" b="0">
                <a:solidFill>
                  <a:schemeClr val="accent1"/>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18" name="Text Placeholder 4">
            <a:extLst>
              <a:ext uri="{FF2B5EF4-FFF2-40B4-BE49-F238E27FC236}">
                <a16:creationId xmlns:a16="http://schemas.microsoft.com/office/drawing/2014/main" id="{EBBF7568-EC18-40A1-B3C2-1E64D0BFDEFF}"/>
              </a:ext>
            </a:extLst>
          </p:cNvPr>
          <p:cNvSpPr>
            <a:spLocks noGrp="1"/>
          </p:cNvSpPr>
          <p:nvPr>
            <p:ph type="body" sz="quarter" idx="33" hasCustomPrompt="1"/>
          </p:nvPr>
        </p:nvSpPr>
        <p:spPr>
          <a:xfrm>
            <a:off x="4650903" y="3332368"/>
            <a:ext cx="2890194" cy="645047"/>
          </a:xfrm>
          <a:prstGeom prst="rect">
            <a:avLst/>
          </a:prstGeom>
          <a:noFill/>
        </p:spPr>
        <p:txBody>
          <a:bodyPr anchor="ctr">
            <a:noAutofit/>
          </a:bodyPr>
          <a:lstStyle>
            <a:lvl1pPr algn="l">
              <a:lnSpc>
                <a:spcPts val="1800"/>
              </a:lnSpc>
              <a:defRPr sz="1600" b="0">
                <a:solidFill>
                  <a:srgbClr val="2EA657"/>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19" name="Text Placeholder 4">
            <a:extLst>
              <a:ext uri="{FF2B5EF4-FFF2-40B4-BE49-F238E27FC236}">
                <a16:creationId xmlns:a16="http://schemas.microsoft.com/office/drawing/2014/main" id="{0C0A1379-EE65-47B3-B113-45D1ED57400C}"/>
              </a:ext>
            </a:extLst>
          </p:cNvPr>
          <p:cNvSpPr>
            <a:spLocks noGrp="1"/>
          </p:cNvSpPr>
          <p:nvPr>
            <p:ph type="body" sz="quarter" idx="35" hasCustomPrompt="1"/>
          </p:nvPr>
        </p:nvSpPr>
        <p:spPr>
          <a:xfrm>
            <a:off x="8576791" y="3332368"/>
            <a:ext cx="2890194" cy="645047"/>
          </a:xfrm>
          <a:prstGeom prst="rect">
            <a:avLst/>
          </a:prstGeom>
          <a:noFill/>
        </p:spPr>
        <p:txBody>
          <a:bodyPr anchor="ctr">
            <a:noAutofit/>
          </a:bodyPr>
          <a:lstStyle>
            <a:lvl1pPr algn="l">
              <a:lnSpc>
                <a:spcPts val="1800"/>
              </a:lnSpc>
              <a:defRPr sz="1600" b="0">
                <a:solidFill>
                  <a:srgbClr val="BA2980"/>
                </a:solidFill>
                <a:latin typeface="+mj-lt"/>
              </a:defRPr>
            </a:lvl1pPr>
            <a:lvl2pPr>
              <a:defRPr sz="1400"/>
            </a:lvl2pPr>
            <a:lvl3pPr>
              <a:defRPr sz="1200"/>
            </a:lvl3pPr>
            <a:lvl4pPr>
              <a:defRPr sz="1100"/>
            </a:lvl4pPr>
            <a:lvl5pPr>
              <a:defRPr sz="1100"/>
            </a:lvl5pPr>
          </a:lstStyle>
          <a:p>
            <a:pPr lvl="0"/>
            <a:r>
              <a:rPr lang="en-US" dirty="0"/>
              <a:t>Click to insert title</a:t>
            </a:r>
          </a:p>
        </p:txBody>
      </p:sp>
      <p:sp>
        <p:nvSpPr>
          <p:cNvPr id="22" name="Text Placeholder 7">
            <a:extLst>
              <a:ext uri="{FF2B5EF4-FFF2-40B4-BE49-F238E27FC236}">
                <a16:creationId xmlns:a16="http://schemas.microsoft.com/office/drawing/2014/main" id="{E24DC023-E500-4824-A661-003A568299EA}"/>
              </a:ext>
            </a:extLst>
          </p:cNvPr>
          <p:cNvSpPr>
            <a:spLocks noGrp="1"/>
          </p:cNvSpPr>
          <p:nvPr>
            <p:ph type="body" sz="quarter" idx="10"/>
          </p:nvPr>
        </p:nvSpPr>
        <p:spPr>
          <a:xfrm>
            <a:off x="725015"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chemeClr val="accent1"/>
              </a:buClr>
              <a:defRPr sz="1400"/>
            </a:lvl2pPr>
            <a:lvl3pPr>
              <a:lnSpc>
                <a:spcPct val="100000"/>
              </a:lnSpc>
              <a:spcBef>
                <a:spcPts val="0"/>
              </a:spcBef>
              <a:buClr>
                <a:schemeClr val="accent1"/>
              </a:buClr>
              <a:defRPr sz="1400"/>
            </a:lvl3pPr>
            <a:lvl4pPr>
              <a:lnSpc>
                <a:spcPct val="100000"/>
              </a:lnSpc>
              <a:spcBef>
                <a:spcPts val="0"/>
              </a:spcBef>
              <a:buClr>
                <a:schemeClr val="accent1"/>
              </a:buClr>
              <a:defRPr sz="1400"/>
            </a:lvl4pPr>
            <a:lvl5pPr>
              <a:lnSpc>
                <a:spcPct val="100000"/>
              </a:lnSpc>
              <a:spcBef>
                <a:spcPts val="0"/>
              </a:spcBef>
              <a:buClr>
                <a:schemeClr val="accent1"/>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ext Placeholder 7">
            <a:extLst>
              <a:ext uri="{FF2B5EF4-FFF2-40B4-BE49-F238E27FC236}">
                <a16:creationId xmlns:a16="http://schemas.microsoft.com/office/drawing/2014/main" id="{B1037A2D-940F-4255-984B-C4A7AABBB724}"/>
              </a:ext>
            </a:extLst>
          </p:cNvPr>
          <p:cNvSpPr>
            <a:spLocks noGrp="1"/>
          </p:cNvSpPr>
          <p:nvPr>
            <p:ph type="body" sz="quarter" idx="40"/>
          </p:nvPr>
        </p:nvSpPr>
        <p:spPr>
          <a:xfrm>
            <a:off x="4650903"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2EA657"/>
              </a:buClr>
              <a:defRPr sz="1400"/>
            </a:lvl2pPr>
            <a:lvl3pPr>
              <a:lnSpc>
                <a:spcPct val="100000"/>
              </a:lnSpc>
              <a:spcBef>
                <a:spcPts val="0"/>
              </a:spcBef>
              <a:buClr>
                <a:srgbClr val="2EA657"/>
              </a:buClr>
              <a:defRPr sz="1400"/>
            </a:lvl3pPr>
            <a:lvl4pPr>
              <a:lnSpc>
                <a:spcPct val="100000"/>
              </a:lnSpc>
              <a:spcBef>
                <a:spcPts val="0"/>
              </a:spcBef>
              <a:buClr>
                <a:srgbClr val="2EA657"/>
              </a:buClr>
              <a:defRPr sz="1400"/>
            </a:lvl4pPr>
            <a:lvl5pPr>
              <a:lnSpc>
                <a:spcPct val="100000"/>
              </a:lnSpc>
              <a:spcBef>
                <a:spcPts val="0"/>
              </a:spcBef>
              <a:buClr>
                <a:srgbClr val="2EA657"/>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Text Placeholder 7">
            <a:extLst>
              <a:ext uri="{FF2B5EF4-FFF2-40B4-BE49-F238E27FC236}">
                <a16:creationId xmlns:a16="http://schemas.microsoft.com/office/drawing/2014/main" id="{5849E3D5-EF9E-46F2-9C73-58806A392B34}"/>
              </a:ext>
            </a:extLst>
          </p:cNvPr>
          <p:cNvSpPr>
            <a:spLocks noGrp="1"/>
          </p:cNvSpPr>
          <p:nvPr>
            <p:ph type="body" sz="quarter" idx="41"/>
          </p:nvPr>
        </p:nvSpPr>
        <p:spPr>
          <a:xfrm>
            <a:off x="8576791" y="4079991"/>
            <a:ext cx="2890194" cy="2201561"/>
          </a:xfrm>
          <a:prstGeom prst="rect">
            <a:avLst/>
          </a:prstGeom>
        </p:spPr>
        <p:txBody>
          <a:bodyPr>
            <a:noAutofit/>
          </a:bodyPr>
          <a:lstStyle>
            <a:lvl1pPr>
              <a:lnSpc>
                <a:spcPct val="100000"/>
              </a:lnSpc>
              <a:spcBef>
                <a:spcPts val="0"/>
              </a:spcBef>
              <a:defRPr sz="1400"/>
            </a:lvl1pPr>
            <a:lvl2pPr>
              <a:lnSpc>
                <a:spcPct val="100000"/>
              </a:lnSpc>
              <a:spcBef>
                <a:spcPts val="0"/>
              </a:spcBef>
              <a:buClr>
                <a:srgbClr val="BA2980"/>
              </a:buClr>
              <a:defRPr sz="1400"/>
            </a:lvl2pPr>
            <a:lvl3pPr>
              <a:lnSpc>
                <a:spcPct val="100000"/>
              </a:lnSpc>
              <a:spcBef>
                <a:spcPts val="0"/>
              </a:spcBef>
              <a:buClr>
                <a:srgbClr val="BA2980"/>
              </a:buClr>
              <a:defRPr sz="1400"/>
            </a:lvl3pPr>
            <a:lvl4pPr>
              <a:lnSpc>
                <a:spcPct val="100000"/>
              </a:lnSpc>
              <a:spcBef>
                <a:spcPts val="0"/>
              </a:spcBef>
              <a:buClr>
                <a:srgbClr val="BA2980"/>
              </a:buClr>
              <a:defRPr sz="1400"/>
            </a:lvl4pPr>
            <a:lvl5pPr>
              <a:lnSpc>
                <a:spcPct val="100000"/>
              </a:lnSpc>
              <a:spcBef>
                <a:spcPts val="0"/>
              </a:spcBef>
              <a:buClr>
                <a:srgbClr val="BA2980"/>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a:extLst>
              <a:ext uri="{FF2B5EF4-FFF2-40B4-BE49-F238E27FC236}">
                <a16:creationId xmlns:a16="http://schemas.microsoft.com/office/drawing/2014/main" id="{18A66D25-366C-4142-B5D9-9A4107D8BC80}"/>
              </a:ext>
            </a:extLst>
          </p:cNvPr>
          <p:cNvSpPr>
            <a:spLocks noGrp="1"/>
          </p:cNvSpPr>
          <p:nvPr>
            <p:ph type="title"/>
          </p:nvPr>
        </p:nvSpPr>
        <p:spPr/>
        <p:txBody>
          <a:bodyPr/>
          <a:lstStyle/>
          <a:p>
            <a:r>
              <a:rPr lang="en-US"/>
              <a:t>Click to edit Master title style</a:t>
            </a:r>
            <a:endParaRPr lang="de-DE" dirty="0"/>
          </a:p>
        </p:txBody>
      </p:sp>
    </p:spTree>
    <p:extLst>
      <p:ext uri="{BB962C8B-B14F-4D97-AF65-F5344CB8AC3E}">
        <p14:creationId xmlns:p14="http://schemas.microsoft.com/office/powerpoint/2010/main" val="831005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oleObject" Target="../embeddings/oleObject1.bin"/></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slideLayout" Target="../slideLayouts/slideLayout50.xml"/><Relationship Id="rId3" Type="http://schemas.openxmlformats.org/officeDocument/2006/relationships/slideLayout" Target="../slideLayouts/slideLayout27.xml"/><Relationship Id="rId21" Type="http://schemas.openxmlformats.org/officeDocument/2006/relationships/slideLayout" Target="../slideLayouts/slideLayout45.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slideLayout" Target="../slideLayouts/slideLayout49.xml"/><Relationship Id="rId33" Type="http://schemas.openxmlformats.org/officeDocument/2006/relationships/image" Target="../media/image1.emf"/><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29" Type="http://schemas.openxmlformats.org/officeDocument/2006/relationships/slideLayout" Target="../slideLayouts/slideLayout53.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slideLayout" Target="../slideLayouts/slideLayout48.xml"/><Relationship Id="rId32" Type="http://schemas.openxmlformats.org/officeDocument/2006/relationships/oleObject" Target="../embeddings/oleObject1.bin"/><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28" Type="http://schemas.openxmlformats.org/officeDocument/2006/relationships/slideLayout" Target="../slideLayouts/slideLayout52.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31" Type="http://schemas.openxmlformats.org/officeDocument/2006/relationships/tags" Target="../tags/tag9.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 Id="rId27" Type="http://schemas.openxmlformats.org/officeDocument/2006/relationships/slideLayout" Target="../slideLayouts/slideLayout51.xml"/><Relationship Id="rId30"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26"/>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27" imgW="270" imgH="270" progId="TCLayout.ActiveDocument.1">
                  <p:embed/>
                </p:oleObj>
              </mc:Choice>
              <mc:Fallback>
                <p:oleObj name="think-cell Slide" r:id="rId27" imgW="270" imgH="270" progId="TCLayout.ActiveDocument.1">
                  <p:embed/>
                  <p:pic>
                    <p:nvPicPr>
                      <p:cNvPr id="21" name="Object 20" hidden="1"/>
                      <p:cNvPicPr>
                        <a:picLocks noChangeAspect="1" noChangeArrowheads="1"/>
                      </p:cNvPicPr>
                      <p:nvPr/>
                    </p:nvPicPr>
                    <p:blipFill>
                      <a:blip r:embed="rId28">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p:spPr>
                  </p:pic>
                </p:oleObj>
              </mc:Fallback>
            </mc:AlternateContent>
          </a:graphicData>
        </a:graphic>
      </p:graphicFrame>
      <p:sp>
        <p:nvSpPr>
          <p:cNvPr id="4" name="Text Placeholder 1"/>
          <p:cNvSpPr>
            <a:spLocks noGrp="1"/>
          </p:cNvSpPr>
          <p:nvPr>
            <p:ph type="body" idx="1"/>
          </p:nvPr>
        </p:nvSpPr>
        <p:spPr>
          <a:xfrm>
            <a:off x="404813" y="1327150"/>
            <a:ext cx="11376880" cy="5135563"/>
          </a:xfrm>
          <a:prstGeom prst="rect">
            <a:avLst/>
          </a:prstGeom>
        </p:spPr>
        <p:txBody>
          <a:bodyPr vert="horz" lIns="0" tIns="0" rIns="0" bIns="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9" name="Title Placeholder 1"/>
          <p:cNvSpPr>
            <a:spLocks noGrp="1"/>
          </p:cNvSpPr>
          <p:nvPr>
            <p:ph type="title"/>
          </p:nvPr>
        </p:nvSpPr>
        <p:spPr>
          <a:xfrm>
            <a:off x="404813" y="388188"/>
            <a:ext cx="10947772" cy="716711"/>
          </a:xfrm>
          <a:prstGeom prst="rect">
            <a:avLst/>
          </a:prstGeom>
        </p:spPr>
        <p:txBody>
          <a:bodyPr vert="horz" lIns="0" tIns="0" rIns="0" bIns="0" rtlCol="0" anchor="b">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fr-FR" dirty="0"/>
              <a:t>CLICK TO INSERT TITLE</a:t>
            </a:r>
            <a:endParaRPr lang="en-US" dirty="0"/>
          </a:p>
        </p:txBody>
      </p:sp>
      <p:grpSp>
        <p:nvGrpSpPr>
          <p:cNvPr id="3" name="Group 2">
            <a:extLst>
              <a:ext uri="{FF2B5EF4-FFF2-40B4-BE49-F238E27FC236}">
                <a16:creationId xmlns:a16="http://schemas.microsoft.com/office/drawing/2014/main" id="{7D254FA0-1CD0-4186-9223-F354145FAE6C}"/>
              </a:ext>
            </a:extLst>
          </p:cNvPr>
          <p:cNvGrpSpPr/>
          <p:nvPr/>
        </p:nvGrpSpPr>
        <p:grpSpPr>
          <a:xfrm>
            <a:off x="12295891" y="1659"/>
            <a:ext cx="360000" cy="2069166"/>
            <a:chOff x="12498114" y="115959"/>
            <a:chExt cx="360000" cy="2069166"/>
          </a:xfrm>
        </p:grpSpPr>
        <p:sp>
          <p:nvSpPr>
            <p:cNvPr id="11" name="Rectangle 10">
              <a:extLst>
                <a:ext uri="{FF2B5EF4-FFF2-40B4-BE49-F238E27FC236}">
                  <a16:creationId xmlns:a16="http://schemas.microsoft.com/office/drawing/2014/main" id="{EF1244FD-1856-4971-9A73-AD6DF3F42A90}"/>
                </a:ext>
              </a:extLst>
            </p:cNvPr>
            <p:cNvSpPr/>
            <p:nvPr/>
          </p:nvSpPr>
          <p:spPr>
            <a:xfrm>
              <a:off x="12498114" y="115959"/>
              <a:ext cx="360000" cy="4068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latin typeface="Ubuntu" panose="020B0504030602030204" pitchFamily="34" charset="0"/>
                </a:rPr>
                <a:t>1</a:t>
              </a:r>
            </a:p>
            <a:p>
              <a:pPr algn="ctr">
                <a:lnSpc>
                  <a:spcPct val="90000"/>
                </a:lnSpc>
                <a:spcAft>
                  <a:spcPts val="0"/>
                </a:spcAft>
              </a:pPr>
              <a:r>
                <a:rPr lang="en-GB" sz="700" dirty="0">
                  <a:latin typeface="Ubuntu" panose="020B0504030602030204" pitchFamily="34" charset="0"/>
                </a:rPr>
                <a:t>112</a:t>
              </a:r>
            </a:p>
            <a:p>
              <a:pPr algn="ctr">
                <a:lnSpc>
                  <a:spcPct val="90000"/>
                </a:lnSpc>
                <a:spcAft>
                  <a:spcPts val="0"/>
                </a:spcAft>
              </a:pPr>
              <a:r>
                <a:rPr lang="en-GB" sz="700" dirty="0">
                  <a:latin typeface="Ubuntu" panose="020B0504030602030204" pitchFamily="34" charset="0"/>
                </a:rPr>
                <a:t>173</a:t>
              </a:r>
            </a:p>
          </p:txBody>
        </p:sp>
        <p:sp>
          <p:nvSpPr>
            <p:cNvPr id="12" name="Rectangle 11">
              <a:extLst>
                <a:ext uri="{FF2B5EF4-FFF2-40B4-BE49-F238E27FC236}">
                  <a16:creationId xmlns:a16="http://schemas.microsoft.com/office/drawing/2014/main" id="{22B40C78-6F20-4C95-AB26-B29FEC0FF747}"/>
                </a:ext>
              </a:extLst>
            </p:cNvPr>
            <p:cNvSpPr/>
            <p:nvPr/>
          </p:nvSpPr>
          <p:spPr>
            <a:xfrm>
              <a:off x="12498114" y="533371"/>
              <a:ext cx="360000" cy="406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solidFill>
                    <a:schemeClr val="tx1"/>
                  </a:solidFill>
                  <a:latin typeface="Ubuntu" panose="020B0504030602030204" pitchFamily="34" charset="0"/>
                </a:rPr>
                <a:t>18</a:t>
              </a:r>
            </a:p>
            <a:p>
              <a:pPr algn="ctr">
                <a:lnSpc>
                  <a:spcPct val="90000"/>
                </a:lnSpc>
                <a:spcAft>
                  <a:spcPts val="0"/>
                </a:spcAft>
              </a:pPr>
              <a:r>
                <a:rPr lang="en-GB" sz="700" dirty="0">
                  <a:solidFill>
                    <a:schemeClr val="tx1"/>
                  </a:solidFill>
                  <a:latin typeface="Ubuntu" panose="020B0504030602030204" pitchFamily="34" charset="0"/>
                </a:rPr>
                <a:t>171</a:t>
              </a:r>
            </a:p>
            <a:p>
              <a:pPr algn="ctr">
                <a:lnSpc>
                  <a:spcPct val="90000"/>
                </a:lnSpc>
                <a:spcAft>
                  <a:spcPts val="0"/>
                </a:spcAft>
              </a:pPr>
              <a:r>
                <a:rPr lang="en-GB" sz="700" dirty="0">
                  <a:solidFill>
                    <a:schemeClr val="tx1"/>
                  </a:solidFill>
                  <a:latin typeface="Ubuntu" panose="020B0504030602030204" pitchFamily="34" charset="0"/>
                </a:rPr>
                <a:t>219</a:t>
              </a:r>
            </a:p>
          </p:txBody>
        </p:sp>
        <p:sp>
          <p:nvSpPr>
            <p:cNvPr id="13" name="Rectangle 12">
              <a:extLst>
                <a:ext uri="{FF2B5EF4-FFF2-40B4-BE49-F238E27FC236}">
                  <a16:creationId xmlns:a16="http://schemas.microsoft.com/office/drawing/2014/main" id="{1AED4E7D-39CE-49AE-9D4C-16EA940CBE5F}"/>
                </a:ext>
              </a:extLst>
            </p:cNvPr>
            <p:cNvSpPr/>
            <p:nvPr/>
          </p:nvSpPr>
          <p:spPr>
            <a:xfrm>
              <a:off x="12498114" y="950783"/>
              <a:ext cx="360000" cy="406800"/>
            </a:xfrm>
            <a:prstGeom prst="rect">
              <a:avLst/>
            </a:pr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latin typeface="Ubuntu" panose="020B0504030602030204" pitchFamily="34" charset="0"/>
                </a:rPr>
                <a:t>43</a:t>
              </a:r>
            </a:p>
            <a:p>
              <a:pPr algn="ctr">
                <a:lnSpc>
                  <a:spcPct val="90000"/>
                </a:lnSpc>
                <a:spcAft>
                  <a:spcPts val="0"/>
                </a:spcAft>
              </a:pPr>
              <a:r>
                <a:rPr lang="en-GB" sz="700" dirty="0">
                  <a:latin typeface="Ubuntu" panose="020B0504030602030204" pitchFamily="34" charset="0"/>
                </a:rPr>
                <a:t>10</a:t>
              </a:r>
            </a:p>
            <a:p>
              <a:pPr algn="ctr">
                <a:lnSpc>
                  <a:spcPct val="90000"/>
                </a:lnSpc>
                <a:spcAft>
                  <a:spcPts val="0"/>
                </a:spcAft>
              </a:pPr>
              <a:r>
                <a:rPr lang="en-GB" sz="700" dirty="0">
                  <a:latin typeface="Ubuntu" panose="020B0504030602030204" pitchFamily="34" charset="0"/>
                </a:rPr>
                <a:t>61</a:t>
              </a:r>
            </a:p>
          </p:txBody>
        </p:sp>
        <p:sp>
          <p:nvSpPr>
            <p:cNvPr id="14" name="Rectangle 13">
              <a:extLst>
                <a:ext uri="{FF2B5EF4-FFF2-40B4-BE49-F238E27FC236}">
                  <a16:creationId xmlns:a16="http://schemas.microsoft.com/office/drawing/2014/main" id="{392DC803-B0F7-4D0E-81CA-9DDCB14FA42C}"/>
                </a:ext>
              </a:extLst>
            </p:cNvPr>
            <p:cNvSpPr/>
            <p:nvPr/>
          </p:nvSpPr>
          <p:spPr>
            <a:xfrm>
              <a:off x="12498114" y="1364202"/>
              <a:ext cx="360000" cy="406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latin typeface="Ubuntu" panose="020B0504030602030204" pitchFamily="34" charset="0"/>
                </a:rPr>
                <a:t>39</a:t>
              </a:r>
            </a:p>
            <a:p>
              <a:pPr algn="ctr">
                <a:lnSpc>
                  <a:spcPct val="90000"/>
                </a:lnSpc>
                <a:spcAft>
                  <a:spcPts val="0"/>
                </a:spcAft>
              </a:pPr>
              <a:r>
                <a:rPr lang="en-GB" sz="700" dirty="0">
                  <a:latin typeface="Ubuntu" panose="020B0504030602030204" pitchFamily="34" charset="0"/>
                </a:rPr>
                <a:t>41</a:t>
              </a:r>
            </a:p>
            <a:p>
              <a:pPr algn="ctr">
                <a:lnSpc>
                  <a:spcPct val="90000"/>
                </a:lnSpc>
                <a:spcAft>
                  <a:spcPts val="0"/>
                </a:spcAft>
              </a:pPr>
              <a:r>
                <a:rPr lang="en-GB" sz="700" dirty="0">
                  <a:latin typeface="Ubuntu" panose="020B0504030602030204" pitchFamily="34" charset="0"/>
                </a:rPr>
                <a:t>54</a:t>
              </a:r>
            </a:p>
          </p:txBody>
        </p:sp>
        <p:sp>
          <p:nvSpPr>
            <p:cNvPr id="63" name="Rectangle 62">
              <a:extLst>
                <a:ext uri="{FF2B5EF4-FFF2-40B4-BE49-F238E27FC236}">
                  <a16:creationId xmlns:a16="http://schemas.microsoft.com/office/drawing/2014/main" id="{B60470E2-9B98-4C49-AC1B-A56CD2EB54B9}"/>
                </a:ext>
              </a:extLst>
            </p:cNvPr>
            <p:cNvSpPr/>
            <p:nvPr/>
          </p:nvSpPr>
          <p:spPr>
            <a:xfrm>
              <a:off x="12498114" y="1778325"/>
              <a:ext cx="360000" cy="406800"/>
            </a:xfrm>
            <a:prstGeom prst="rect">
              <a:avLst/>
            </a:prstGeom>
            <a:solidFill>
              <a:schemeClr val="bg2"/>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solidFill>
                    <a:schemeClr val="tx1"/>
                  </a:solidFill>
                  <a:latin typeface="Ubuntu" panose="020B0504030602030204" pitchFamily="34" charset="0"/>
                </a:rPr>
                <a:t>236</a:t>
              </a:r>
            </a:p>
            <a:p>
              <a:pPr algn="ctr">
                <a:lnSpc>
                  <a:spcPct val="90000"/>
                </a:lnSpc>
                <a:spcAft>
                  <a:spcPts val="0"/>
                </a:spcAft>
              </a:pPr>
              <a:r>
                <a:rPr lang="en-GB" sz="700" dirty="0">
                  <a:solidFill>
                    <a:schemeClr val="tx1"/>
                  </a:solidFill>
                  <a:latin typeface="Ubuntu" panose="020B0504030602030204" pitchFamily="34" charset="0"/>
                </a:rPr>
                <a:t>236</a:t>
              </a:r>
            </a:p>
            <a:p>
              <a:pPr algn="ctr">
                <a:lnSpc>
                  <a:spcPct val="90000"/>
                </a:lnSpc>
                <a:spcAft>
                  <a:spcPts val="0"/>
                </a:spcAft>
              </a:pPr>
              <a:r>
                <a:rPr lang="en-GB" sz="700" dirty="0">
                  <a:solidFill>
                    <a:schemeClr val="tx1"/>
                  </a:solidFill>
                  <a:latin typeface="Ubuntu" panose="020B0504030602030204" pitchFamily="34" charset="0"/>
                </a:rPr>
                <a:t>236</a:t>
              </a:r>
            </a:p>
          </p:txBody>
        </p:sp>
      </p:grpSp>
      <p:grpSp>
        <p:nvGrpSpPr>
          <p:cNvPr id="4096" name="Groupe 4095">
            <a:extLst>
              <a:ext uri="{FF2B5EF4-FFF2-40B4-BE49-F238E27FC236}">
                <a16:creationId xmlns:a16="http://schemas.microsoft.com/office/drawing/2014/main" id="{4ADC82C4-641D-4930-B946-DC8978F5F98C}"/>
              </a:ext>
            </a:extLst>
          </p:cNvPr>
          <p:cNvGrpSpPr/>
          <p:nvPr/>
        </p:nvGrpSpPr>
        <p:grpSpPr>
          <a:xfrm>
            <a:off x="12295891" y="4289244"/>
            <a:ext cx="1462993" cy="2058800"/>
            <a:chOff x="12432704" y="1992581"/>
            <a:chExt cx="1462993" cy="2058800"/>
          </a:xfrm>
        </p:grpSpPr>
        <p:sp>
          <p:nvSpPr>
            <p:cNvPr id="41" name="Forme libre : forme 40">
              <a:extLst>
                <a:ext uri="{FF2B5EF4-FFF2-40B4-BE49-F238E27FC236}">
                  <a16:creationId xmlns:a16="http://schemas.microsoft.com/office/drawing/2014/main" id="{EC826880-5A3C-4E1C-81B2-A1CB9E331DC3}"/>
                </a:ext>
              </a:extLst>
            </p:cNvPr>
            <p:cNvSpPr/>
            <p:nvPr/>
          </p:nvSpPr>
          <p:spPr>
            <a:xfrm>
              <a:off x="12800391"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8E12"/>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142</a:t>
              </a:r>
            </a:p>
            <a:p>
              <a:pPr algn="ctr">
                <a:lnSpc>
                  <a:spcPct val="90000"/>
                </a:lnSpc>
                <a:spcAft>
                  <a:spcPts val="0"/>
                </a:spcAft>
              </a:pPr>
              <a:r>
                <a:rPr lang="en-US" sz="700" dirty="0">
                  <a:latin typeface="Ubuntu" panose="020B0504030602030204" pitchFamily="34" charset="0"/>
                </a:rPr>
                <a:t>18</a:t>
              </a:r>
            </a:p>
          </p:txBody>
        </p:sp>
        <p:sp>
          <p:nvSpPr>
            <p:cNvPr id="42" name="Forme libre : forme 41">
              <a:extLst>
                <a:ext uri="{FF2B5EF4-FFF2-40B4-BE49-F238E27FC236}">
                  <a16:creationId xmlns:a16="http://schemas.microsoft.com/office/drawing/2014/main" id="{44796AC3-FBF9-498C-9326-20ACFCF63EE6}"/>
                </a:ext>
              </a:extLst>
            </p:cNvPr>
            <p:cNvSpPr/>
            <p:nvPr/>
          </p:nvSpPr>
          <p:spPr>
            <a:xfrm>
              <a:off x="12800391"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9C29"/>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156</a:t>
              </a:r>
            </a:p>
            <a:p>
              <a:pPr algn="ctr">
                <a:lnSpc>
                  <a:spcPct val="90000"/>
                </a:lnSpc>
                <a:spcAft>
                  <a:spcPts val="0"/>
                </a:spcAft>
              </a:pPr>
              <a:r>
                <a:rPr lang="en-US" sz="700" dirty="0">
                  <a:latin typeface="Ubuntu" panose="020B0504030602030204" pitchFamily="34" charset="0"/>
                </a:rPr>
                <a:t>41</a:t>
              </a:r>
            </a:p>
          </p:txBody>
        </p:sp>
        <p:sp>
          <p:nvSpPr>
            <p:cNvPr id="43" name="Forme libre : forme 42">
              <a:extLst>
                <a:ext uri="{FF2B5EF4-FFF2-40B4-BE49-F238E27FC236}">
                  <a16:creationId xmlns:a16="http://schemas.microsoft.com/office/drawing/2014/main" id="{2D1DB5D7-2017-4A8F-80D6-C8641C9CE84C}"/>
                </a:ext>
              </a:extLst>
            </p:cNvPr>
            <p:cNvSpPr/>
            <p:nvPr/>
          </p:nvSpPr>
          <p:spPr>
            <a:xfrm>
              <a:off x="12800391"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B24A"/>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178</a:t>
              </a:r>
            </a:p>
            <a:p>
              <a:pPr algn="ctr">
                <a:lnSpc>
                  <a:spcPct val="90000"/>
                </a:lnSpc>
                <a:spcAft>
                  <a:spcPts val="0"/>
                </a:spcAft>
              </a:pPr>
              <a:r>
                <a:rPr lang="en-US" sz="700" dirty="0">
                  <a:latin typeface="Ubuntu" panose="020B0504030602030204" pitchFamily="34" charset="0"/>
                </a:rPr>
                <a:t>74</a:t>
              </a:r>
            </a:p>
          </p:txBody>
        </p:sp>
        <p:sp>
          <p:nvSpPr>
            <p:cNvPr id="44" name="Forme libre : forme 43">
              <a:extLst>
                <a:ext uri="{FF2B5EF4-FFF2-40B4-BE49-F238E27FC236}">
                  <a16:creationId xmlns:a16="http://schemas.microsoft.com/office/drawing/2014/main" id="{92191BDF-6BAB-45F9-9FA1-89C34179FD61}"/>
                </a:ext>
              </a:extLst>
            </p:cNvPr>
            <p:cNvSpPr/>
            <p:nvPr/>
          </p:nvSpPr>
          <p:spPr>
            <a:xfrm>
              <a:off x="12800391"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068"/>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208</a:t>
              </a:r>
            </a:p>
            <a:p>
              <a:pPr algn="ctr">
                <a:lnSpc>
                  <a:spcPct val="90000"/>
                </a:lnSpc>
                <a:spcAft>
                  <a:spcPts val="0"/>
                </a:spcAft>
              </a:pPr>
              <a:r>
                <a:rPr lang="en-US" sz="700" dirty="0">
                  <a:latin typeface="Ubuntu" panose="020B0504030602030204" pitchFamily="34" charset="0"/>
                </a:rPr>
                <a:t>104</a:t>
              </a:r>
            </a:p>
          </p:txBody>
        </p:sp>
        <p:sp>
          <p:nvSpPr>
            <p:cNvPr id="45" name="Forme libre : forme 44">
              <a:extLst>
                <a:ext uri="{FF2B5EF4-FFF2-40B4-BE49-F238E27FC236}">
                  <a16:creationId xmlns:a16="http://schemas.microsoft.com/office/drawing/2014/main" id="{EF971F25-4035-43BA-BC8C-22E9B837A713}"/>
                </a:ext>
              </a:extLst>
            </p:cNvPr>
            <p:cNvSpPr/>
            <p:nvPr/>
          </p:nvSpPr>
          <p:spPr>
            <a:xfrm>
              <a:off x="12800391"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A80"/>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218</a:t>
              </a:r>
            </a:p>
            <a:p>
              <a:pPr algn="ctr">
                <a:lnSpc>
                  <a:spcPct val="90000"/>
                </a:lnSpc>
                <a:spcAft>
                  <a:spcPts val="0"/>
                </a:spcAft>
              </a:pPr>
              <a:r>
                <a:rPr lang="en-US" sz="700" dirty="0">
                  <a:latin typeface="Ubuntu" panose="020B0504030602030204" pitchFamily="34" charset="0"/>
                </a:rPr>
                <a:t>128</a:t>
              </a:r>
            </a:p>
          </p:txBody>
        </p:sp>
        <p:sp>
          <p:nvSpPr>
            <p:cNvPr id="46" name="Forme libre : forme 45">
              <a:extLst>
                <a:ext uri="{FF2B5EF4-FFF2-40B4-BE49-F238E27FC236}">
                  <a16:creationId xmlns:a16="http://schemas.microsoft.com/office/drawing/2014/main" id="{F5691FCB-A410-4C6B-963D-15CCFA8EB678}"/>
                </a:ext>
              </a:extLst>
            </p:cNvPr>
            <p:cNvSpPr/>
            <p:nvPr/>
          </p:nvSpPr>
          <p:spPr>
            <a:xfrm>
              <a:off x="13168875"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42142E"/>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66</a:t>
              </a:r>
            </a:p>
            <a:p>
              <a:pPr algn="ctr">
                <a:lnSpc>
                  <a:spcPct val="90000"/>
                </a:lnSpc>
                <a:spcAft>
                  <a:spcPts val="0"/>
                </a:spcAft>
              </a:pPr>
              <a:r>
                <a:rPr lang="en-US" sz="700" dirty="0">
                  <a:solidFill>
                    <a:schemeClr val="bg1"/>
                  </a:solidFill>
                  <a:latin typeface="Ubuntu" panose="020B0504030602030204" pitchFamily="34" charset="0"/>
                </a:rPr>
                <a:t>20</a:t>
              </a:r>
            </a:p>
            <a:p>
              <a:pPr algn="ctr">
                <a:lnSpc>
                  <a:spcPct val="90000"/>
                </a:lnSpc>
                <a:spcAft>
                  <a:spcPts val="0"/>
                </a:spcAft>
              </a:pPr>
              <a:r>
                <a:rPr lang="en-US" sz="700" dirty="0">
                  <a:solidFill>
                    <a:schemeClr val="bg1"/>
                  </a:solidFill>
                  <a:latin typeface="Ubuntu" panose="020B0504030602030204" pitchFamily="34" charset="0"/>
                </a:rPr>
                <a:t>46</a:t>
              </a:r>
            </a:p>
          </p:txBody>
        </p:sp>
        <p:sp>
          <p:nvSpPr>
            <p:cNvPr id="47" name="Forme libre : forme 46">
              <a:extLst>
                <a:ext uri="{FF2B5EF4-FFF2-40B4-BE49-F238E27FC236}">
                  <a16:creationId xmlns:a16="http://schemas.microsoft.com/office/drawing/2014/main" id="{D0F79893-1FFE-4F7F-B020-867CE988C67E}"/>
                </a:ext>
              </a:extLst>
            </p:cNvPr>
            <p:cNvSpPr/>
            <p:nvPr/>
          </p:nvSpPr>
          <p:spPr>
            <a:xfrm>
              <a:off x="13168875"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90A42"/>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89</a:t>
              </a:r>
            </a:p>
            <a:p>
              <a:pPr algn="ctr">
                <a:lnSpc>
                  <a:spcPct val="90000"/>
                </a:lnSpc>
                <a:spcAft>
                  <a:spcPts val="0"/>
                </a:spcAft>
              </a:pPr>
              <a:r>
                <a:rPr lang="en-US" sz="700" dirty="0">
                  <a:solidFill>
                    <a:schemeClr val="bg1"/>
                  </a:solidFill>
                  <a:latin typeface="Ubuntu" panose="020B0504030602030204" pitchFamily="34" charset="0"/>
                </a:rPr>
                <a:t>10</a:t>
              </a:r>
            </a:p>
            <a:p>
              <a:pPr algn="ctr">
                <a:lnSpc>
                  <a:spcPct val="90000"/>
                </a:lnSpc>
                <a:spcAft>
                  <a:spcPts val="0"/>
                </a:spcAft>
              </a:pPr>
              <a:r>
                <a:rPr lang="en-US" sz="700" dirty="0">
                  <a:solidFill>
                    <a:schemeClr val="bg1"/>
                  </a:solidFill>
                  <a:latin typeface="Ubuntu" panose="020B0504030602030204" pitchFamily="34" charset="0"/>
                </a:rPr>
                <a:t>66</a:t>
              </a:r>
            </a:p>
          </p:txBody>
        </p:sp>
        <p:sp>
          <p:nvSpPr>
            <p:cNvPr id="48" name="Forme libre : forme 47">
              <a:extLst>
                <a:ext uri="{FF2B5EF4-FFF2-40B4-BE49-F238E27FC236}">
                  <a16:creationId xmlns:a16="http://schemas.microsoft.com/office/drawing/2014/main" id="{4BC28B06-4332-436B-9E8F-27299D73CB0F}"/>
                </a:ext>
              </a:extLst>
            </p:cNvPr>
            <p:cNvSpPr/>
            <p:nvPr/>
          </p:nvSpPr>
          <p:spPr>
            <a:xfrm>
              <a:off x="13168875"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750D5C"/>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117</a:t>
              </a:r>
            </a:p>
            <a:p>
              <a:pPr algn="ctr">
                <a:lnSpc>
                  <a:spcPct val="90000"/>
                </a:lnSpc>
                <a:spcAft>
                  <a:spcPts val="0"/>
                </a:spcAft>
              </a:pPr>
              <a:r>
                <a:rPr lang="en-US" sz="700" dirty="0">
                  <a:solidFill>
                    <a:schemeClr val="bg1"/>
                  </a:solidFill>
                  <a:latin typeface="Ubuntu" panose="020B0504030602030204" pitchFamily="34" charset="0"/>
                </a:rPr>
                <a:t>13</a:t>
              </a:r>
            </a:p>
            <a:p>
              <a:pPr algn="ctr">
                <a:lnSpc>
                  <a:spcPct val="90000"/>
                </a:lnSpc>
                <a:spcAft>
                  <a:spcPts val="0"/>
                </a:spcAft>
              </a:pPr>
              <a:r>
                <a:rPr lang="en-US" sz="700" dirty="0">
                  <a:solidFill>
                    <a:schemeClr val="bg1"/>
                  </a:solidFill>
                  <a:latin typeface="Ubuntu" panose="020B0504030602030204" pitchFamily="34" charset="0"/>
                </a:rPr>
                <a:t>92</a:t>
              </a:r>
            </a:p>
          </p:txBody>
        </p:sp>
        <p:sp>
          <p:nvSpPr>
            <p:cNvPr id="49" name="Forme libre : forme 48">
              <a:extLst>
                <a:ext uri="{FF2B5EF4-FFF2-40B4-BE49-F238E27FC236}">
                  <a16:creationId xmlns:a16="http://schemas.microsoft.com/office/drawing/2014/main" id="{90419B70-8C46-4DE8-9DD4-F2A6106ED6F5}"/>
                </a:ext>
              </a:extLst>
            </p:cNvPr>
            <p:cNvSpPr/>
            <p:nvPr/>
          </p:nvSpPr>
          <p:spPr>
            <a:xfrm>
              <a:off x="13168875"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02B73"/>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128</a:t>
              </a:r>
            </a:p>
            <a:p>
              <a:pPr algn="ctr">
                <a:lnSpc>
                  <a:spcPct val="90000"/>
                </a:lnSpc>
                <a:spcAft>
                  <a:spcPts val="0"/>
                </a:spcAft>
              </a:pPr>
              <a:r>
                <a:rPr lang="en-US" sz="700" dirty="0">
                  <a:solidFill>
                    <a:schemeClr val="bg1"/>
                  </a:solidFill>
                  <a:latin typeface="Ubuntu" panose="020B0504030602030204" pitchFamily="34" charset="0"/>
                </a:rPr>
                <a:t>43</a:t>
              </a:r>
            </a:p>
            <a:p>
              <a:pPr algn="ctr">
                <a:lnSpc>
                  <a:spcPct val="90000"/>
                </a:lnSpc>
                <a:spcAft>
                  <a:spcPts val="0"/>
                </a:spcAft>
              </a:pPr>
              <a:r>
                <a:rPr lang="en-US" sz="700" dirty="0">
                  <a:solidFill>
                    <a:schemeClr val="bg1"/>
                  </a:solidFill>
                  <a:latin typeface="Ubuntu" panose="020B0504030602030204" pitchFamily="34" charset="0"/>
                </a:rPr>
                <a:t>115</a:t>
              </a:r>
            </a:p>
          </p:txBody>
        </p:sp>
        <p:sp>
          <p:nvSpPr>
            <p:cNvPr id="50" name="Forme libre : forme 49">
              <a:extLst>
                <a:ext uri="{FF2B5EF4-FFF2-40B4-BE49-F238E27FC236}">
                  <a16:creationId xmlns:a16="http://schemas.microsoft.com/office/drawing/2014/main" id="{0A0CFFBA-E8FE-434D-9D74-BB9F352B4723}"/>
                </a:ext>
              </a:extLst>
            </p:cNvPr>
            <p:cNvSpPr/>
            <p:nvPr/>
          </p:nvSpPr>
          <p:spPr>
            <a:xfrm>
              <a:off x="13168875"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9E4780"/>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158</a:t>
              </a:r>
            </a:p>
            <a:p>
              <a:pPr algn="ctr">
                <a:lnSpc>
                  <a:spcPct val="90000"/>
                </a:lnSpc>
                <a:spcAft>
                  <a:spcPts val="0"/>
                </a:spcAft>
              </a:pPr>
              <a:r>
                <a:rPr lang="en-US" sz="700" dirty="0">
                  <a:solidFill>
                    <a:schemeClr val="bg1"/>
                  </a:solidFill>
                  <a:latin typeface="Ubuntu" panose="020B0504030602030204" pitchFamily="34" charset="0"/>
                </a:rPr>
                <a:t>71</a:t>
              </a:r>
            </a:p>
            <a:p>
              <a:pPr algn="ctr">
                <a:lnSpc>
                  <a:spcPct val="90000"/>
                </a:lnSpc>
                <a:spcAft>
                  <a:spcPts val="0"/>
                </a:spcAft>
              </a:pPr>
              <a:r>
                <a:rPr lang="en-US" sz="700" dirty="0">
                  <a:solidFill>
                    <a:schemeClr val="bg1"/>
                  </a:solidFill>
                  <a:latin typeface="Ubuntu" panose="020B0504030602030204" pitchFamily="34" charset="0"/>
                </a:rPr>
                <a:t>128</a:t>
              </a:r>
            </a:p>
          </p:txBody>
        </p:sp>
        <p:sp>
          <p:nvSpPr>
            <p:cNvPr id="51" name="Forme libre : forme 50">
              <a:extLst>
                <a:ext uri="{FF2B5EF4-FFF2-40B4-BE49-F238E27FC236}">
                  <a16:creationId xmlns:a16="http://schemas.microsoft.com/office/drawing/2014/main" id="{D041A42A-2FF1-4516-85CE-87051937629F}"/>
                </a:ext>
              </a:extLst>
            </p:cNvPr>
            <p:cNvSpPr/>
            <p:nvPr/>
          </p:nvSpPr>
          <p:spPr>
            <a:xfrm>
              <a:off x="13535697"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6001A"/>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166</a:t>
              </a:r>
            </a:p>
            <a:p>
              <a:pPr algn="ctr">
                <a:lnSpc>
                  <a:spcPct val="90000"/>
                </a:lnSpc>
                <a:spcAft>
                  <a:spcPts val="0"/>
                </a:spcAft>
              </a:pPr>
              <a:r>
                <a:rPr lang="en-US" sz="700" dirty="0">
                  <a:solidFill>
                    <a:schemeClr val="bg1"/>
                  </a:solidFill>
                  <a:latin typeface="Ubuntu" panose="020B0504030602030204" pitchFamily="34" charset="0"/>
                </a:rPr>
                <a:t>0</a:t>
              </a:r>
            </a:p>
            <a:p>
              <a:pPr algn="ctr">
                <a:lnSpc>
                  <a:spcPct val="90000"/>
                </a:lnSpc>
                <a:spcAft>
                  <a:spcPts val="0"/>
                </a:spcAft>
              </a:pPr>
              <a:r>
                <a:rPr lang="en-US" sz="700" dirty="0">
                  <a:solidFill>
                    <a:schemeClr val="bg1"/>
                  </a:solidFill>
                  <a:latin typeface="Ubuntu" panose="020B0504030602030204" pitchFamily="34" charset="0"/>
                </a:rPr>
                <a:t>26</a:t>
              </a:r>
            </a:p>
          </p:txBody>
        </p:sp>
        <p:sp>
          <p:nvSpPr>
            <p:cNvPr id="52" name="Forme libre : forme 51">
              <a:extLst>
                <a:ext uri="{FF2B5EF4-FFF2-40B4-BE49-F238E27FC236}">
                  <a16:creationId xmlns:a16="http://schemas.microsoft.com/office/drawing/2014/main" id="{02084D3E-01E3-4506-9076-881D83455262}"/>
                </a:ext>
              </a:extLst>
            </p:cNvPr>
            <p:cNvSpPr/>
            <p:nvPr/>
          </p:nvSpPr>
          <p:spPr>
            <a:xfrm>
              <a:off x="13535697"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30021"/>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227</a:t>
              </a:r>
            </a:p>
            <a:p>
              <a:pPr algn="ctr">
                <a:lnSpc>
                  <a:spcPct val="90000"/>
                </a:lnSpc>
                <a:spcAft>
                  <a:spcPts val="0"/>
                </a:spcAft>
              </a:pPr>
              <a:r>
                <a:rPr lang="en-US" sz="700" dirty="0">
                  <a:solidFill>
                    <a:schemeClr val="bg1"/>
                  </a:solidFill>
                  <a:latin typeface="Ubuntu" panose="020B0504030602030204" pitchFamily="34" charset="0"/>
                </a:rPr>
                <a:t>03</a:t>
              </a:r>
            </a:p>
            <a:p>
              <a:pPr algn="ctr">
                <a:lnSpc>
                  <a:spcPct val="90000"/>
                </a:lnSpc>
                <a:spcAft>
                  <a:spcPts val="0"/>
                </a:spcAft>
              </a:pPr>
              <a:r>
                <a:rPr lang="en-US" sz="700" dirty="0">
                  <a:solidFill>
                    <a:schemeClr val="bg1"/>
                  </a:solidFill>
                  <a:latin typeface="Ubuntu" panose="020B0504030602030204" pitchFamily="34" charset="0"/>
                </a:rPr>
                <a:t>33</a:t>
              </a:r>
            </a:p>
          </p:txBody>
        </p:sp>
        <p:sp>
          <p:nvSpPr>
            <p:cNvPr id="53" name="Forme libre : forme 52">
              <a:extLst>
                <a:ext uri="{FF2B5EF4-FFF2-40B4-BE49-F238E27FC236}">
                  <a16:creationId xmlns:a16="http://schemas.microsoft.com/office/drawing/2014/main" id="{96939CDC-56D5-42B9-843A-231E1C541E5D}"/>
                </a:ext>
              </a:extLst>
            </p:cNvPr>
            <p:cNvSpPr/>
            <p:nvPr/>
          </p:nvSpPr>
          <p:spPr>
            <a:xfrm>
              <a:off x="13535697"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304D"/>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48</a:t>
              </a:r>
            </a:p>
            <a:p>
              <a:pPr algn="ctr">
                <a:lnSpc>
                  <a:spcPct val="90000"/>
                </a:lnSpc>
                <a:spcAft>
                  <a:spcPts val="0"/>
                </a:spcAft>
              </a:pPr>
              <a:r>
                <a:rPr lang="en-US" sz="700" dirty="0">
                  <a:latin typeface="Ubuntu" panose="020B0504030602030204" pitchFamily="34" charset="0"/>
                </a:rPr>
                <a:t>77</a:t>
              </a:r>
            </a:p>
          </p:txBody>
        </p:sp>
        <p:sp>
          <p:nvSpPr>
            <p:cNvPr id="54" name="Forme libre : forme 53">
              <a:extLst>
                <a:ext uri="{FF2B5EF4-FFF2-40B4-BE49-F238E27FC236}">
                  <a16:creationId xmlns:a16="http://schemas.microsoft.com/office/drawing/2014/main" id="{66B49780-B844-4D04-8283-E12AAC6933AF}"/>
                </a:ext>
              </a:extLst>
            </p:cNvPr>
            <p:cNvSpPr/>
            <p:nvPr/>
          </p:nvSpPr>
          <p:spPr>
            <a:xfrm>
              <a:off x="13535697"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455E"/>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69</a:t>
              </a:r>
            </a:p>
            <a:p>
              <a:pPr algn="ctr">
                <a:lnSpc>
                  <a:spcPct val="90000"/>
                </a:lnSpc>
                <a:spcAft>
                  <a:spcPts val="0"/>
                </a:spcAft>
              </a:pPr>
              <a:r>
                <a:rPr lang="en-US" sz="700" dirty="0">
                  <a:latin typeface="Ubuntu" panose="020B0504030602030204" pitchFamily="34" charset="0"/>
                </a:rPr>
                <a:t>94</a:t>
              </a:r>
            </a:p>
          </p:txBody>
        </p:sp>
        <p:sp>
          <p:nvSpPr>
            <p:cNvPr id="55" name="Forme libre : forme 54">
              <a:extLst>
                <a:ext uri="{FF2B5EF4-FFF2-40B4-BE49-F238E27FC236}">
                  <a16:creationId xmlns:a16="http://schemas.microsoft.com/office/drawing/2014/main" id="{FF82BEF1-5FD1-4558-9313-1606ABF3D69C}"/>
                </a:ext>
              </a:extLst>
            </p:cNvPr>
            <p:cNvSpPr/>
            <p:nvPr/>
          </p:nvSpPr>
          <p:spPr>
            <a:xfrm>
              <a:off x="13535697"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5770"/>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87</a:t>
              </a:r>
            </a:p>
            <a:p>
              <a:pPr algn="ctr">
                <a:lnSpc>
                  <a:spcPct val="90000"/>
                </a:lnSpc>
                <a:spcAft>
                  <a:spcPts val="0"/>
                </a:spcAft>
              </a:pPr>
              <a:r>
                <a:rPr lang="en-US" sz="700" dirty="0">
                  <a:latin typeface="Ubuntu" panose="020B0504030602030204" pitchFamily="34" charset="0"/>
                </a:rPr>
                <a:t>112</a:t>
              </a:r>
            </a:p>
          </p:txBody>
        </p:sp>
        <p:sp>
          <p:nvSpPr>
            <p:cNvPr id="56" name="Forme libre : forme 55">
              <a:extLst>
                <a:ext uri="{FF2B5EF4-FFF2-40B4-BE49-F238E27FC236}">
                  <a16:creationId xmlns:a16="http://schemas.microsoft.com/office/drawing/2014/main" id="{86AAEC8D-AC95-4215-80AB-61B5B47B8691}"/>
                </a:ext>
              </a:extLst>
            </p:cNvPr>
            <p:cNvSpPr/>
            <p:nvPr/>
          </p:nvSpPr>
          <p:spPr>
            <a:xfrm>
              <a:off x="12432704"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11B6F"/>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129</a:t>
              </a:r>
            </a:p>
            <a:p>
              <a:pPr algn="ctr">
                <a:lnSpc>
                  <a:spcPct val="90000"/>
                </a:lnSpc>
                <a:spcAft>
                  <a:spcPts val="0"/>
                </a:spcAft>
              </a:pPr>
              <a:r>
                <a:rPr lang="en-US" sz="700" dirty="0">
                  <a:solidFill>
                    <a:schemeClr val="bg1"/>
                  </a:solidFill>
                  <a:latin typeface="Ubuntu" panose="020B0504030602030204" pitchFamily="34" charset="0"/>
                </a:rPr>
                <a:t>27</a:t>
              </a:r>
            </a:p>
            <a:p>
              <a:pPr algn="ctr">
                <a:lnSpc>
                  <a:spcPct val="90000"/>
                </a:lnSpc>
                <a:spcAft>
                  <a:spcPts val="0"/>
                </a:spcAft>
              </a:pPr>
              <a:r>
                <a:rPr lang="en-US" sz="700" dirty="0">
                  <a:solidFill>
                    <a:schemeClr val="bg1"/>
                  </a:solidFill>
                  <a:latin typeface="Ubuntu" panose="020B0504030602030204" pitchFamily="34" charset="0"/>
                </a:rPr>
                <a:t>111</a:t>
              </a:r>
            </a:p>
          </p:txBody>
        </p:sp>
        <p:sp>
          <p:nvSpPr>
            <p:cNvPr id="57" name="Forme libre : forme 56">
              <a:extLst>
                <a:ext uri="{FF2B5EF4-FFF2-40B4-BE49-F238E27FC236}">
                  <a16:creationId xmlns:a16="http://schemas.microsoft.com/office/drawing/2014/main" id="{345AA905-3BBB-4015-9537-2162DD20DA02}"/>
                </a:ext>
              </a:extLst>
            </p:cNvPr>
            <p:cNvSpPr/>
            <p:nvPr/>
          </p:nvSpPr>
          <p:spPr>
            <a:xfrm>
              <a:off x="12432704"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12980"/>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161</a:t>
              </a:r>
            </a:p>
            <a:p>
              <a:pPr algn="ctr">
                <a:lnSpc>
                  <a:spcPct val="90000"/>
                </a:lnSpc>
                <a:spcAft>
                  <a:spcPts val="0"/>
                </a:spcAft>
              </a:pPr>
              <a:r>
                <a:rPr lang="en-US" sz="700" dirty="0">
                  <a:solidFill>
                    <a:schemeClr val="bg1"/>
                  </a:solidFill>
                  <a:latin typeface="Ubuntu" panose="020B0504030602030204" pitchFamily="34" charset="0"/>
                </a:rPr>
                <a:t>41</a:t>
              </a:r>
            </a:p>
            <a:p>
              <a:pPr algn="ctr">
                <a:lnSpc>
                  <a:spcPct val="90000"/>
                </a:lnSpc>
                <a:spcAft>
                  <a:spcPts val="0"/>
                </a:spcAft>
              </a:pPr>
              <a:r>
                <a:rPr lang="en-US" sz="700" dirty="0">
                  <a:solidFill>
                    <a:schemeClr val="bg1"/>
                  </a:solidFill>
                  <a:latin typeface="Ubuntu" panose="020B0504030602030204" pitchFamily="34" charset="0"/>
                </a:rPr>
                <a:t>128</a:t>
              </a:r>
            </a:p>
          </p:txBody>
        </p:sp>
        <p:sp>
          <p:nvSpPr>
            <p:cNvPr id="58" name="Forme libre : forme 57">
              <a:extLst>
                <a:ext uri="{FF2B5EF4-FFF2-40B4-BE49-F238E27FC236}">
                  <a16:creationId xmlns:a16="http://schemas.microsoft.com/office/drawing/2014/main" id="{8E50898F-084D-45EC-9EDA-C64E62F50B6F}"/>
                </a:ext>
              </a:extLst>
            </p:cNvPr>
            <p:cNvSpPr/>
            <p:nvPr/>
          </p:nvSpPr>
          <p:spPr>
            <a:xfrm>
              <a:off x="12432704"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BA2980"/>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186</a:t>
              </a:r>
            </a:p>
            <a:p>
              <a:pPr algn="ctr">
                <a:lnSpc>
                  <a:spcPct val="90000"/>
                </a:lnSpc>
                <a:spcAft>
                  <a:spcPts val="0"/>
                </a:spcAft>
              </a:pPr>
              <a:r>
                <a:rPr lang="en-US" sz="700" dirty="0">
                  <a:solidFill>
                    <a:schemeClr val="bg1"/>
                  </a:solidFill>
                  <a:latin typeface="Ubuntu" panose="020B0504030602030204" pitchFamily="34" charset="0"/>
                </a:rPr>
                <a:t>41</a:t>
              </a:r>
            </a:p>
            <a:p>
              <a:pPr algn="ctr">
                <a:lnSpc>
                  <a:spcPct val="90000"/>
                </a:lnSpc>
                <a:spcAft>
                  <a:spcPts val="0"/>
                </a:spcAft>
              </a:pPr>
              <a:r>
                <a:rPr lang="en-US" sz="700" dirty="0">
                  <a:solidFill>
                    <a:schemeClr val="bg1"/>
                  </a:solidFill>
                  <a:latin typeface="Ubuntu" panose="020B0504030602030204" pitchFamily="34" charset="0"/>
                </a:rPr>
                <a:t>128</a:t>
              </a:r>
            </a:p>
          </p:txBody>
        </p:sp>
        <p:sp>
          <p:nvSpPr>
            <p:cNvPr id="59" name="Forme libre : forme 58">
              <a:extLst>
                <a:ext uri="{FF2B5EF4-FFF2-40B4-BE49-F238E27FC236}">
                  <a16:creationId xmlns:a16="http://schemas.microsoft.com/office/drawing/2014/main" id="{850EF37B-321C-4CAE-A8B1-66C0053A83E3}"/>
                </a:ext>
              </a:extLst>
            </p:cNvPr>
            <p:cNvSpPr/>
            <p:nvPr/>
          </p:nvSpPr>
          <p:spPr>
            <a:xfrm>
              <a:off x="12432704"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D13A8C"/>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209</a:t>
              </a:r>
            </a:p>
            <a:p>
              <a:pPr algn="ctr">
                <a:lnSpc>
                  <a:spcPct val="90000"/>
                </a:lnSpc>
                <a:spcAft>
                  <a:spcPts val="0"/>
                </a:spcAft>
              </a:pPr>
              <a:r>
                <a:rPr lang="en-US" sz="700" dirty="0">
                  <a:latin typeface="Ubuntu" panose="020B0504030602030204" pitchFamily="34" charset="0"/>
                </a:rPr>
                <a:t>58</a:t>
              </a:r>
            </a:p>
            <a:p>
              <a:pPr algn="ctr">
                <a:lnSpc>
                  <a:spcPct val="90000"/>
                </a:lnSpc>
                <a:spcAft>
                  <a:spcPts val="0"/>
                </a:spcAft>
              </a:pPr>
              <a:r>
                <a:rPr lang="en-US" sz="700" dirty="0">
                  <a:latin typeface="Ubuntu" panose="020B0504030602030204" pitchFamily="34" charset="0"/>
                </a:rPr>
                <a:t>140</a:t>
              </a:r>
            </a:p>
          </p:txBody>
        </p:sp>
        <p:sp>
          <p:nvSpPr>
            <p:cNvPr id="60" name="Forme libre : forme 59">
              <a:extLst>
                <a:ext uri="{FF2B5EF4-FFF2-40B4-BE49-F238E27FC236}">
                  <a16:creationId xmlns:a16="http://schemas.microsoft.com/office/drawing/2014/main" id="{49EEAAAC-C871-41A3-9B9B-6381B2FD4E28}"/>
                </a:ext>
              </a:extLst>
            </p:cNvPr>
            <p:cNvSpPr/>
            <p:nvPr/>
          </p:nvSpPr>
          <p:spPr>
            <a:xfrm>
              <a:off x="12432704" y="1993636"/>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557AD"/>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229</a:t>
              </a:r>
            </a:p>
            <a:p>
              <a:pPr algn="ctr">
                <a:lnSpc>
                  <a:spcPct val="90000"/>
                </a:lnSpc>
                <a:spcAft>
                  <a:spcPts val="0"/>
                </a:spcAft>
              </a:pPr>
              <a:r>
                <a:rPr lang="en-US" sz="700" dirty="0">
                  <a:latin typeface="Ubuntu" panose="020B0504030602030204" pitchFamily="34" charset="0"/>
                </a:rPr>
                <a:t>87</a:t>
              </a:r>
            </a:p>
            <a:p>
              <a:pPr algn="ctr">
                <a:lnSpc>
                  <a:spcPct val="90000"/>
                </a:lnSpc>
                <a:spcAft>
                  <a:spcPts val="0"/>
                </a:spcAft>
              </a:pPr>
              <a:r>
                <a:rPr lang="en-US" sz="700" dirty="0">
                  <a:latin typeface="Ubuntu" panose="020B0504030602030204" pitchFamily="34" charset="0"/>
                </a:rPr>
                <a:t>173</a:t>
              </a:r>
            </a:p>
          </p:txBody>
        </p:sp>
      </p:grpSp>
      <p:sp>
        <p:nvSpPr>
          <p:cNvPr id="61" name="Rectangle 60">
            <a:extLst>
              <a:ext uri="{FF2B5EF4-FFF2-40B4-BE49-F238E27FC236}">
                <a16:creationId xmlns:a16="http://schemas.microsoft.com/office/drawing/2014/main" id="{9D36E5FD-F409-4495-819A-440FA57D9E19}"/>
              </a:ext>
            </a:extLst>
          </p:cNvPr>
          <p:cNvSpPr/>
          <p:nvPr/>
        </p:nvSpPr>
        <p:spPr>
          <a:xfrm>
            <a:off x="12295891" y="6412526"/>
            <a:ext cx="2545089" cy="615553"/>
          </a:xfrm>
          <a:prstGeom prst="rect">
            <a:avLst/>
          </a:prstGeom>
        </p:spPr>
        <p:txBody>
          <a:bodyPr wrap="square" lIns="0" tIns="0" rIns="0" bIns="0">
            <a:spAutoFit/>
          </a:bodyPr>
          <a:lstStyle/>
          <a:p>
            <a:r>
              <a:rPr lang="en-GB" sz="800" dirty="0">
                <a:latin typeface="Ubuntu" panose="020B0504030602030204" pitchFamily="34" charset="0"/>
              </a:rPr>
              <a:t>Security Classification:</a:t>
            </a:r>
          </a:p>
          <a:p>
            <a:r>
              <a:rPr lang="en-GB" sz="800" dirty="0">
                <a:latin typeface="Ubuntu" panose="020B0504030602030204" pitchFamily="34" charset="0"/>
              </a:rPr>
              <a:t>SEC0: Public</a:t>
            </a:r>
          </a:p>
          <a:p>
            <a:r>
              <a:rPr lang="en-GB" sz="800" dirty="0">
                <a:latin typeface="Ubuntu" panose="020B0504030602030204" pitchFamily="34" charset="0"/>
              </a:rPr>
              <a:t>SEC1: Company Confidential</a:t>
            </a:r>
          </a:p>
          <a:p>
            <a:r>
              <a:rPr lang="en-GB" sz="800" dirty="0">
                <a:latin typeface="Ubuntu" panose="020B0504030602030204" pitchFamily="34" charset="0"/>
              </a:rPr>
              <a:t>SEC2: Company Restricted / Customer restricted</a:t>
            </a:r>
          </a:p>
          <a:p>
            <a:r>
              <a:rPr lang="en-GB" sz="800" dirty="0">
                <a:latin typeface="Ubuntu" panose="020B0504030602030204" pitchFamily="34" charset="0"/>
              </a:rPr>
              <a:t>SEC3: Company Sensitive</a:t>
            </a:r>
          </a:p>
        </p:txBody>
      </p:sp>
      <p:grpSp>
        <p:nvGrpSpPr>
          <p:cNvPr id="4097" name="Groupe 4096">
            <a:extLst>
              <a:ext uri="{FF2B5EF4-FFF2-40B4-BE49-F238E27FC236}">
                <a16:creationId xmlns:a16="http://schemas.microsoft.com/office/drawing/2014/main" id="{14207897-E387-4B97-A694-8751D86BCF12}"/>
              </a:ext>
            </a:extLst>
          </p:cNvPr>
          <p:cNvGrpSpPr/>
          <p:nvPr/>
        </p:nvGrpSpPr>
        <p:grpSpPr>
          <a:xfrm>
            <a:off x="12295891" y="2164677"/>
            <a:ext cx="1465123" cy="2058800"/>
            <a:chOff x="14041053" y="1992581"/>
            <a:chExt cx="1465123" cy="2058800"/>
          </a:xfrm>
        </p:grpSpPr>
        <p:sp>
          <p:nvSpPr>
            <p:cNvPr id="66" name="Forme libre : forme 65">
              <a:extLst>
                <a:ext uri="{FF2B5EF4-FFF2-40B4-BE49-F238E27FC236}">
                  <a16:creationId xmlns:a16="http://schemas.microsoft.com/office/drawing/2014/main" id="{94847038-3CB7-4111-AB03-FA1A594002AA}"/>
                </a:ext>
              </a:extLst>
            </p:cNvPr>
            <p:cNvSpPr/>
            <p:nvPr/>
          </p:nvSpPr>
          <p:spPr>
            <a:xfrm>
              <a:off x="14777224"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434A"/>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15</a:t>
              </a:r>
            </a:p>
            <a:p>
              <a:pPr algn="ctr">
                <a:lnSpc>
                  <a:spcPct val="90000"/>
                </a:lnSpc>
                <a:spcAft>
                  <a:spcPts val="0"/>
                </a:spcAft>
              </a:pPr>
              <a:r>
                <a:rPr lang="en-US" sz="700" b="0" dirty="0">
                  <a:solidFill>
                    <a:schemeClr val="bg1"/>
                  </a:solidFill>
                  <a:latin typeface="Ubuntu" panose="020B0504030602030204" pitchFamily="34" charset="0"/>
                </a:rPr>
                <a:t>67</a:t>
              </a:r>
            </a:p>
            <a:p>
              <a:pPr algn="ctr">
                <a:lnSpc>
                  <a:spcPct val="90000"/>
                </a:lnSpc>
                <a:spcAft>
                  <a:spcPts val="0"/>
                </a:spcAft>
              </a:pPr>
              <a:r>
                <a:rPr lang="en-US" sz="700" b="0" dirty="0">
                  <a:solidFill>
                    <a:schemeClr val="bg1"/>
                  </a:solidFill>
                  <a:latin typeface="Ubuntu" panose="020B0504030602030204" pitchFamily="34" charset="0"/>
                </a:rPr>
                <a:t>74</a:t>
              </a:r>
            </a:p>
          </p:txBody>
        </p:sp>
        <p:sp>
          <p:nvSpPr>
            <p:cNvPr id="67" name="Forme libre : forme 66">
              <a:extLst>
                <a:ext uri="{FF2B5EF4-FFF2-40B4-BE49-F238E27FC236}">
                  <a16:creationId xmlns:a16="http://schemas.microsoft.com/office/drawing/2014/main" id="{1B50522B-BA67-4790-8697-3AC343D4ACB8}"/>
                </a:ext>
              </a:extLst>
            </p:cNvPr>
            <p:cNvSpPr/>
            <p:nvPr/>
          </p:nvSpPr>
          <p:spPr>
            <a:xfrm>
              <a:off x="14777224"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6A73"/>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15</a:t>
              </a:r>
            </a:p>
            <a:p>
              <a:pPr algn="ctr">
                <a:lnSpc>
                  <a:spcPct val="90000"/>
                </a:lnSpc>
                <a:spcAft>
                  <a:spcPts val="0"/>
                </a:spcAft>
              </a:pPr>
              <a:r>
                <a:rPr lang="en-US" sz="700" b="0" dirty="0">
                  <a:solidFill>
                    <a:schemeClr val="bg1"/>
                  </a:solidFill>
                  <a:latin typeface="Ubuntu" panose="020B0504030602030204" pitchFamily="34" charset="0"/>
                </a:rPr>
                <a:t>106</a:t>
              </a:r>
            </a:p>
            <a:p>
              <a:pPr algn="ctr">
                <a:lnSpc>
                  <a:spcPct val="90000"/>
                </a:lnSpc>
                <a:spcAft>
                  <a:spcPts val="0"/>
                </a:spcAft>
              </a:pPr>
              <a:r>
                <a:rPr lang="en-US" sz="700" b="0" dirty="0">
                  <a:solidFill>
                    <a:schemeClr val="bg1"/>
                  </a:solidFill>
                  <a:latin typeface="Ubuntu" panose="020B0504030602030204" pitchFamily="34" charset="0"/>
                </a:rPr>
                <a:t>115</a:t>
              </a:r>
            </a:p>
          </p:txBody>
        </p:sp>
        <p:sp>
          <p:nvSpPr>
            <p:cNvPr id="68" name="Forme libre : forme 67">
              <a:extLst>
                <a:ext uri="{FF2B5EF4-FFF2-40B4-BE49-F238E27FC236}">
                  <a16:creationId xmlns:a16="http://schemas.microsoft.com/office/drawing/2014/main" id="{B90AA6F9-B8A6-4490-A465-CBEFAEA6DFCA}"/>
                </a:ext>
              </a:extLst>
            </p:cNvPr>
            <p:cNvSpPr/>
            <p:nvPr/>
          </p:nvSpPr>
          <p:spPr>
            <a:xfrm>
              <a:off x="14777224"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F878A"/>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15</a:t>
              </a:r>
            </a:p>
            <a:p>
              <a:pPr algn="ctr">
                <a:lnSpc>
                  <a:spcPct val="90000"/>
                </a:lnSpc>
                <a:spcAft>
                  <a:spcPts val="0"/>
                </a:spcAft>
              </a:pPr>
              <a:r>
                <a:rPr lang="en-US" sz="700" b="0" dirty="0">
                  <a:solidFill>
                    <a:schemeClr val="bg1"/>
                  </a:solidFill>
                  <a:latin typeface="Ubuntu" panose="020B0504030602030204" pitchFamily="34" charset="0"/>
                </a:rPr>
                <a:t>135</a:t>
              </a:r>
            </a:p>
            <a:p>
              <a:pPr algn="ctr">
                <a:lnSpc>
                  <a:spcPct val="90000"/>
                </a:lnSpc>
                <a:spcAft>
                  <a:spcPts val="0"/>
                </a:spcAft>
              </a:pPr>
              <a:r>
                <a:rPr lang="en-US" sz="700" b="0" dirty="0">
                  <a:solidFill>
                    <a:schemeClr val="bg1"/>
                  </a:solidFill>
                  <a:latin typeface="Ubuntu" panose="020B0504030602030204" pitchFamily="34" charset="0"/>
                </a:rPr>
                <a:t>138</a:t>
              </a:r>
            </a:p>
          </p:txBody>
        </p:sp>
        <p:sp>
          <p:nvSpPr>
            <p:cNvPr id="69" name="Forme libre : forme 68">
              <a:extLst>
                <a:ext uri="{FF2B5EF4-FFF2-40B4-BE49-F238E27FC236}">
                  <a16:creationId xmlns:a16="http://schemas.microsoft.com/office/drawing/2014/main" id="{AEDB31E0-288F-492F-BC3E-94F3C3363294}"/>
                </a:ext>
              </a:extLst>
            </p:cNvPr>
            <p:cNvSpPr/>
            <p:nvPr/>
          </p:nvSpPr>
          <p:spPr>
            <a:xfrm>
              <a:off x="14777224"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B2A2"/>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178</a:t>
              </a:r>
            </a:p>
            <a:p>
              <a:pPr algn="ctr">
                <a:lnSpc>
                  <a:spcPct val="90000"/>
                </a:lnSpc>
                <a:spcAft>
                  <a:spcPts val="0"/>
                </a:spcAft>
              </a:pPr>
              <a:r>
                <a:rPr lang="en-US" sz="700" b="0" dirty="0">
                  <a:latin typeface="Ubuntu" panose="020B0504030602030204" pitchFamily="34" charset="0"/>
                </a:rPr>
                <a:t>162</a:t>
              </a:r>
            </a:p>
          </p:txBody>
        </p:sp>
        <p:sp>
          <p:nvSpPr>
            <p:cNvPr id="70" name="Forme libre : forme 69">
              <a:extLst>
                <a:ext uri="{FF2B5EF4-FFF2-40B4-BE49-F238E27FC236}">
                  <a16:creationId xmlns:a16="http://schemas.microsoft.com/office/drawing/2014/main" id="{8F775A35-2F34-403A-95F8-4058F1A09A02}"/>
                </a:ext>
              </a:extLst>
            </p:cNvPr>
            <p:cNvSpPr/>
            <p:nvPr/>
          </p:nvSpPr>
          <p:spPr>
            <a:xfrm>
              <a:off x="14777224"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0CB"/>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244</a:t>
              </a:r>
            </a:p>
            <a:p>
              <a:pPr algn="ctr">
                <a:lnSpc>
                  <a:spcPct val="90000"/>
                </a:lnSpc>
                <a:spcAft>
                  <a:spcPts val="0"/>
                </a:spcAft>
              </a:pPr>
              <a:r>
                <a:rPr lang="en-US" sz="700" b="0" dirty="0">
                  <a:latin typeface="Ubuntu" panose="020B0504030602030204" pitchFamily="34" charset="0"/>
                </a:rPr>
                <a:t>203</a:t>
              </a:r>
            </a:p>
          </p:txBody>
        </p:sp>
        <p:sp>
          <p:nvSpPr>
            <p:cNvPr id="71" name="Forme libre : forme 70">
              <a:extLst>
                <a:ext uri="{FF2B5EF4-FFF2-40B4-BE49-F238E27FC236}">
                  <a16:creationId xmlns:a16="http://schemas.microsoft.com/office/drawing/2014/main" id="{59DA3B5B-D788-45A0-A698-ABE05A9025B0}"/>
                </a:ext>
              </a:extLst>
            </p:cNvPr>
            <p:cNvSpPr/>
            <p:nvPr/>
          </p:nvSpPr>
          <p:spPr>
            <a:xfrm>
              <a:off x="14041053"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036"/>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23</a:t>
              </a:r>
            </a:p>
            <a:p>
              <a:pPr algn="ctr">
                <a:lnSpc>
                  <a:spcPct val="90000"/>
                </a:lnSpc>
                <a:spcAft>
                  <a:spcPts val="0"/>
                </a:spcAft>
              </a:pPr>
              <a:r>
                <a:rPr lang="en-US" sz="700" b="0" dirty="0">
                  <a:solidFill>
                    <a:schemeClr val="bg1"/>
                  </a:solidFill>
                  <a:latin typeface="Ubuntu" panose="020B0504030602030204" pitchFamily="34" charset="0"/>
                </a:rPr>
                <a:t>128</a:t>
              </a:r>
            </a:p>
            <a:p>
              <a:pPr algn="ctr">
                <a:lnSpc>
                  <a:spcPct val="90000"/>
                </a:lnSpc>
                <a:spcAft>
                  <a:spcPts val="0"/>
                </a:spcAft>
              </a:pPr>
              <a:r>
                <a:rPr lang="en-US" sz="700" b="0" dirty="0">
                  <a:solidFill>
                    <a:schemeClr val="bg1"/>
                  </a:solidFill>
                  <a:latin typeface="Ubuntu" panose="020B0504030602030204" pitchFamily="34" charset="0"/>
                </a:rPr>
                <a:t>54</a:t>
              </a:r>
            </a:p>
          </p:txBody>
        </p:sp>
        <p:sp>
          <p:nvSpPr>
            <p:cNvPr id="72" name="Forme libre : forme 71">
              <a:extLst>
                <a:ext uri="{FF2B5EF4-FFF2-40B4-BE49-F238E27FC236}">
                  <a16:creationId xmlns:a16="http://schemas.microsoft.com/office/drawing/2014/main" id="{B988192C-3701-4200-ADA5-936C0610D953}"/>
                </a:ext>
              </a:extLst>
            </p:cNvPr>
            <p:cNvSpPr/>
            <p:nvPr/>
          </p:nvSpPr>
          <p:spPr>
            <a:xfrm>
              <a:off x="14041053"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C3D"/>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23</a:t>
              </a:r>
            </a:p>
            <a:p>
              <a:pPr algn="ctr">
                <a:lnSpc>
                  <a:spcPct val="90000"/>
                </a:lnSpc>
                <a:spcAft>
                  <a:spcPts val="0"/>
                </a:spcAft>
              </a:pPr>
              <a:r>
                <a:rPr lang="en-US" sz="700" b="0" dirty="0">
                  <a:solidFill>
                    <a:schemeClr val="bg1"/>
                  </a:solidFill>
                  <a:latin typeface="Ubuntu" panose="020B0504030602030204" pitchFamily="34" charset="0"/>
                </a:rPr>
                <a:t>140</a:t>
              </a:r>
            </a:p>
            <a:p>
              <a:pPr algn="ctr">
                <a:lnSpc>
                  <a:spcPct val="90000"/>
                </a:lnSpc>
                <a:spcAft>
                  <a:spcPts val="0"/>
                </a:spcAft>
              </a:pPr>
              <a:r>
                <a:rPr lang="en-US" sz="700" b="0" dirty="0">
                  <a:solidFill>
                    <a:schemeClr val="bg1"/>
                  </a:solidFill>
                  <a:latin typeface="Ubuntu" panose="020B0504030602030204" pitchFamily="34" charset="0"/>
                </a:rPr>
                <a:t>61</a:t>
              </a:r>
            </a:p>
          </p:txBody>
        </p:sp>
        <p:sp>
          <p:nvSpPr>
            <p:cNvPr id="73" name="Forme libre : forme 72">
              <a:extLst>
                <a:ext uri="{FF2B5EF4-FFF2-40B4-BE49-F238E27FC236}">
                  <a16:creationId xmlns:a16="http://schemas.microsoft.com/office/drawing/2014/main" id="{FDFAC846-10F6-421E-8B39-673C784E01DE}"/>
                </a:ext>
              </a:extLst>
            </p:cNvPr>
            <p:cNvSpPr/>
            <p:nvPr/>
          </p:nvSpPr>
          <p:spPr>
            <a:xfrm>
              <a:off x="14041053"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2EA657"/>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46</a:t>
              </a:r>
            </a:p>
            <a:p>
              <a:pPr algn="ctr">
                <a:lnSpc>
                  <a:spcPct val="90000"/>
                </a:lnSpc>
                <a:spcAft>
                  <a:spcPts val="0"/>
                </a:spcAft>
              </a:pPr>
              <a:r>
                <a:rPr lang="en-US" sz="700" b="0" dirty="0">
                  <a:latin typeface="Ubuntu" panose="020B0504030602030204" pitchFamily="34" charset="0"/>
                </a:rPr>
                <a:t>166</a:t>
              </a:r>
            </a:p>
            <a:p>
              <a:pPr algn="ctr">
                <a:lnSpc>
                  <a:spcPct val="90000"/>
                </a:lnSpc>
                <a:spcAft>
                  <a:spcPts val="0"/>
                </a:spcAft>
              </a:pPr>
              <a:r>
                <a:rPr lang="en-US" sz="700" b="0" dirty="0">
                  <a:latin typeface="Ubuntu" panose="020B0504030602030204" pitchFamily="34" charset="0"/>
                </a:rPr>
                <a:t>87</a:t>
              </a:r>
            </a:p>
          </p:txBody>
        </p:sp>
        <p:sp>
          <p:nvSpPr>
            <p:cNvPr id="74" name="Forme libre : forme 73">
              <a:extLst>
                <a:ext uri="{FF2B5EF4-FFF2-40B4-BE49-F238E27FC236}">
                  <a16:creationId xmlns:a16="http://schemas.microsoft.com/office/drawing/2014/main" id="{353643F0-22F7-4B48-AE39-5FC8C334472F}"/>
                </a:ext>
              </a:extLst>
            </p:cNvPr>
            <p:cNvSpPr/>
            <p:nvPr/>
          </p:nvSpPr>
          <p:spPr>
            <a:xfrm>
              <a:off x="14041053"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B569"/>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51</a:t>
              </a:r>
            </a:p>
            <a:p>
              <a:pPr algn="ctr">
                <a:lnSpc>
                  <a:spcPct val="90000"/>
                </a:lnSpc>
                <a:spcAft>
                  <a:spcPts val="0"/>
                </a:spcAft>
              </a:pPr>
              <a:r>
                <a:rPr lang="en-US" sz="700" b="0" dirty="0">
                  <a:latin typeface="Ubuntu" panose="020B0504030602030204" pitchFamily="34" charset="0"/>
                </a:rPr>
                <a:t>181</a:t>
              </a:r>
            </a:p>
            <a:p>
              <a:pPr algn="ctr">
                <a:lnSpc>
                  <a:spcPct val="90000"/>
                </a:lnSpc>
                <a:spcAft>
                  <a:spcPts val="0"/>
                </a:spcAft>
              </a:pPr>
              <a:r>
                <a:rPr lang="en-US" sz="700" b="0" dirty="0">
                  <a:latin typeface="Ubuntu" panose="020B0504030602030204" pitchFamily="34" charset="0"/>
                </a:rPr>
                <a:t>105</a:t>
              </a:r>
            </a:p>
          </p:txBody>
        </p:sp>
        <p:sp>
          <p:nvSpPr>
            <p:cNvPr id="75" name="Forme libre : forme 74">
              <a:extLst>
                <a:ext uri="{FF2B5EF4-FFF2-40B4-BE49-F238E27FC236}">
                  <a16:creationId xmlns:a16="http://schemas.microsoft.com/office/drawing/2014/main" id="{33F41D49-321E-46F2-BE66-44E85399808F}"/>
                </a:ext>
              </a:extLst>
            </p:cNvPr>
            <p:cNvSpPr/>
            <p:nvPr/>
          </p:nvSpPr>
          <p:spPr>
            <a:xfrm>
              <a:off x="14041053"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7CF80"/>
            </a:solidFill>
            <a:ln w="6695" cap="flat">
              <a:noFill/>
              <a:prstDash val="solid"/>
              <a:miter/>
            </a:ln>
          </p:spPr>
          <p:txBody>
            <a:bodyPr rtlCol="0" anchor="ctr"/>
            <a:lstStyle/>
            <a:p>
              <a:pPr algn="ctr">
                <a:lnSpc>
                  <a:spcPct val="90000"/>
                </a:lnSpc>
                <a:spcAft>
                  <a:spcPts val="0"/>
                </a:spcAft>
              </a:pPr>
              <a:endParaRPr lang="en-US" sz="700" b="0" dirty="0">
                <a:latin typeface="Ubuntu" panose="020B0504030602030204" pitchFamily="34" charset="0"/>
              </a:endParaRPr>
            </a:p>
            <a:p>
              <a:pPr algn="ctr">
                <a:lnSpc>
                  <a:spcPct val="90000"/>
                </a:lnSpc>
                <a:spcAft>
                  <a:spcPts val="0"/>
                </a:spcAft>
              </a:pPr>
              <a:r>
                <a:rPr lang="en-US" sz="700" b="0" dirty="0">
                  <a:latin typeface="Ubuntu" panose="020B0504030602030204" pitchFamily="34" charset="0"/>
                </a:rPr>
                <a:t>87</a:t>
              </a:r>
            </a:p>
            <a:p>
              <a:pPr algn="ctr">
                <a:lnSpc>
                  <a:spcPct val="90000"/>
                </a:lnSpc>
                <a:spcAft>
                  <a:spcPts val="0"/>
                </a:spcAft>
              </a:pPr>
              <a:r>
                <a:rPr lang="en-US" sz="700" b="0" dirty="0">
                  <a:latin typeface="Ubuntu" panose="020B0504030602030204" pitchFamily="34" charset="0"/>
                </a:rPr>
                <a:t>207</a:t>
              </a:r>
            </a:p>
            <a:p>
              <a:pPr algn="ctr">
                <a:lnSpc>
                  <a:spcPct val="90000"/>
                </a:lnSpc>
                <a:spcAft>
                  <a:spcPts val="0"/>
                </a:spcAft>
              </a:pPr>
              <a:r>
                <a:rPr lang="en-US" sz="700" b="0" dirty="0">
                  <a:latin typeface="Ubuntu" panose="020B0504030602030204" pitchFamily="34" charset="0"/>
                </a:rPr>
                <a:t>128</a:t>
              </a:r>
            </a:p>
            <a:p>
              <a:pPr algn="ctr">
                <a:lnSpc>
                  <a:spcPct val="90000"/>
                </a:lnSpc>
                <a:spcAft>
                  <a:spcPts val="0"/>
                </a:spcAft>
              </a:pPr>
              <a:endParaRPr lang="en-US" sz="700" b="0" dirty="0">
                <a:latin typeface="Ubuntu" panose="020B0504030602030204" pitchFamily="34" charset="0"/>
              </a:endParaRPr>
            </a:p>
          </p:txBody>
        </p:sp>
        <p:sp>
          <p:nvSpPr>
            <p:cNvPr id="76" name="Forme libre : forme 75">
              <a:extLst>
                <a:ext uri="{FF2B5EF4-FFF2-40B4-BE49-F238E27FC236}">
                  <a16:creationId xmlns:a16="http://schemas.microsoft.com/office/drawing/2014/main" id="{99A866AE-65FA-4F9E-98D0-E71681C14AC2}"/>
                </a:ext>
              </a:extLst>
            </p:cNvPr>
            <p:cNvSpPr/>
            <p:nvPr/>
          </p:nvSpPr>
          <p:spPr>
            <a:xfrm>
              <a:off x="15145311"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3340"/>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23</a:t>
              </a:r>
            </a:p>
            <a:p>
              <a:pPr algn="ctr">
                <a:lnSpc>
                  <a:spcPct val="90000"/>
                </a:lnSpc>
                <a:spcAft>
                  <a:spcPts val="0"/>
                </a:spcAft>
              </a:pPr>
              <a:r>
                <a:rPr lang="en-US" sz="700" b="0" dirty="0">
                  <a:solidFill>
                    <a:schemeClr val="bg1"/>
                  </a:solidFill>
                  <a:latin typeface="Ubuntu" panose="020B0504030602030204" pitchFamily="34" charset="0"/>
                </a:rPr>
                <a:t>51</a:t>
              </a:r>
            </a:p>
            <a:p>
              <a:pPr algn="ctr">
                <a:lnSpc>
                  <a:spcPct val="90000"/>
                </a:lnSpc>
                <a:spcAft>
                  <a:spcPts val="0"/>
                </a:spcAft>
              </a:pPr>
              <a:r>
                <a:rPr lang="en-US" sz="700" b="0" dirty="0">
                  <a:solidFill>
                    <a:schemeClr val="bg1"/>
                  </a:solidFill>
                  <a:latin typeface="Ubuntu" panose="020B0504030602030204" pitchFamily="34" charset="0"/>
                </a:rPr>
                <a:t>64</a:t>
              </a:r>
            </a:p>
          </p:txBody>
        </p:sp>
        <p:sp>
          <p:nvSpPr>
            <p:cNvPr id="77" name="Forme libre : forme 76">
              <a:extLst>
                <a:ext uri="{FF2B5EF4-FFF2-40B4-BE49-F238E27FC236}">
                  <a16:creationId xmlns:a16="http://schemas.microsoft.com/office/drawing/2014/main" id="{FF63074E-4AF4-4930-9679-FD2D7A0F2A11}"/>
                </a:ext>
              </a:extLst>
            </p:cNvPr>
            <p:cNvSpPr/>
            <p:nvPr/>
          </p:nvSpPr>
          <p:spPr>
            <a:xfrm>
              <a:off x="15145311"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214554"/>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33</a:t>
              </a:r>
            </a:p>
            <a:p>
              <a:pPr algn="ctr">
                <a:lnSpc>
                  <a:spcPct val="90000"/>
                </a:lnSpc>
                <a:spcAft>
                  <a:spcPts val="0"/>
                </a:spcAft>
              </a:pPr>
              <a:r>
                <a:rPr lang="en-US" sz="700" b="0" dirty="0">
                  <a:solidFill>
                    <a:schemeClr val="bg1"/>
                  </a:solidFill>
                  <a:latin typeface="Ubuntu" panose="020B0504030602030204" pitchFamily="34" charset="0"/>
                </a:rPr>
                <a:t>69</a:t>
              </a:r>
            </a:p>
            <a:p>
              <a:pPr algn="ctr">
                <a:lnSpc>
                  <a:spcPct val="90000"/>
                </a:lnSpc>
                <a:spcAft>
                  <a:spcPts val="0"/>
                </a:spcAft>
              </a:pPr>
              <a:r>
                <a:rPr lang="en-US" sz="700" b="0" dirty="0">
                  <a:solidFill>
                    <a:schemeClr val="bg1"/>
                  </a:solidFill>
                  <a:latin typeface="Ubuntu" panose="020B0504030602030204" pitchFamily="34" charset="0"/>
                </a:rPr>
                <a:t>84</a:t>
              </a:r>
            </a:p>
          </p:txBody>
        </p:sp>
        <p:sp>
          <p:nvSpPr>
            <p:cNvPr id="78" name="Forme libre : forme 77">
              <a:extLst>
                <a:ext uri="{FF2B5EF4-FFF2-40B4-BE49-F238E27FC236}">
                  <a16:creationId xmlns:a16="http://schemas.microsoft.com/office/drawing/2014/main" id="{56DB4C49-7593-476E-9314-2444B469873A}"/>
                </a:ext>
              </a:extLst>
            </p:cNvPr>
            <p:cNvSpPr/>
            <p:nvPr/>
          </p:nvSpPr>
          <p:spPr>
            <a:xfrm>
              <a:off x="15145311"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14596B"/>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20</a:t>
              </a:r>
            </a:p>
            <a:p>
              <a:pPr algn="ctr">
                <a:lnSpc>
                  <a:spcPct val="90000"/>
                </a:lnSpc>
                <a:spcAft>
                  <a:spcPts val="0"/>
                </a:spcAft>
              </a:pPr>
              <a:r>
                <a:rPr lang="en-US" sz="700" b="0" dirty="0">
                  <a:solidFill>
                    <a:schemeClr val="bg1"/>
                  </a:solidFill>
                  <a:latin typeface="Ubuntu" panose="020B0504030602030204" pitchFamily="34" charset="0"/>
                </a:rPr>
                <a:t>89</a:t>
              </a:r>
            </a:p>
            <a:p>
              <a:pPr algn="ctr">
                <a:lnSpc>
                  <a:spcPct val="90000"/>
                </a:lnSpc>
                <a:spcAft>
                  <a:spcPts val="0"/>
                </a:spcAft>
              </a:pPr>
              <a:r>
                <a:rPr lang="en-US" sz="700" b="0" dirty="0">
                  <a:solidFill>
                    <a:schemeClr val="bg1"/>
                  </a:solidFill>
                  <a:latin typeface="Ubuntu" panose="020B0504030602030204" pitchFamily="34" charset="0"/>
                </a:rPr>
                <a:t>107</a:t>
              </a:r>
            </a:p>
          </p:txBody>
        </p:sp>
        <p:sp>
          <p:nvSpPr>
            <p:cNvPr id="79" name="Forme libre : forme 78">
              <a:extLst>
                <a:ext uri="{FF2B5EF4-FFF2-40B4-BE49-F238E27FC236}">
                  <a16:creationId xmlns:a16="http://schemas.microsoft.com/office/drawing/2014/main" id="{82B57E86-9AA1-49BE-93E7-6C1DB4AFDDF9}"/>
                </a:ext>
              </a:extLst>
            </p:cNvPr>
            <p:cNvSpPr/>
            <p:nvPr/>
          </p:nvSpPr>
          <p:spPr>
            <a:xfrm>
              <a:off x="15145311"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6B7D"/>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51</a:t>
              </a:r>
            </a:p>
            <a:p>
              <a:pPr algn="ctr">
                <a:lnSpc>
                  <a:spcPct val="90000"/>
                </a:lnSpc>
                <a:spcAft>
                  <a:spcPts val="0"/>
                </a:spcAft>
              </a:pPr>
              <a:r>
                <a:rPr lang="en-US" sz="700" b="0" dirty="0">
                  <a:solidFill>
                    <a:schemeClr val="bg1"/>
                  </a:solidFill>
                  <a:latin typeface="Ubuntu" panose="020B0504030602030204" pitchFamily="34" charset="0"/>
                </a:rPr>
                <a:t>107</a:t>
              </a:r>
            </a:p>
            <a:p>
              <a:pPr algn="ctr">
                <a:lnSpc>
                  <a:spcPct val="90000"/>
                </a:lnSpc>
                <a:spcAft>
                  <a:spcPts val="0"/>
                </a:spcAft>
              </a:pPr>
              <a:r>
                <a:rPr lang="en-US" sz="700" b="0" dirty="0">
                  <a:solidFill>
                    <a:schemeClr val="bg1"/>
                  </a:solidFill>
                  <a:latin typeface="Ubuntu" panose="020B0504030602030204" pitchFamily="34" charset="0"/>
                </a:rPr>
                <a:t>25</a:t>
              </a:r>
            </a:p>
          </p:txBody>
        </p:sp>
        <p:sp>
          <p:nvSpPr>
            <p:cNvPr id="80" name="Forme libre : forme 79">
              <a:extLst>
                <a:ext uri="{FF2B5EF4-FFF2-40B4-BE49-F238E27FC236}">
                  <a16:creationId xmlns:a16="http://schemas.microsoft.com/office/drawing/2014/main" id="{F58D84FF-3235-47A7-A015-65B66A7E9528}"/>
                </a:ext>
              </a:extLst>
            </p:cNvPr>
            <p:cNvSpPr/>
            <p:nvPr/>
          </p:nvSpPr>
          <p:spPr>
            <a:xfrm>
              <a:off x="15145311"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8091"/>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51</a:t>
              </a:r>
            </a:p>
            <a:p>
              <a:pPr algn="ctr">
                <a:lnSpc>
                  <a:spcPct val="90000"/>
                </a:lnSpc>
                <a:spcAft>
                  <a:spcPts val="0"/>
                </a:spcAft>
              </a:pPr>
              <a:r>
                <a:rPr lang="en-US" sz="700" b="0" dirty="0">
                  <a:solidFill>
                    <a:schemeClr val="bg1"/>
                  </a:solidFill>
                  <a:latin typeface="Ubuntu" panose="020B0504030602030204" pitchFamily="34" charset="0"/>
                </a:rPr>
                <a:t>128</a:t>
              </a:r>
            </a:p>
            <a:p>
              <a:pPr algn="ctr">
                <a:lnSpc>
                  <a:spcPct val="90000"/>
                </a:lnSpc>
                <a:spcAft>
                  <a:spcPts val="0"/>
                </a:spcAft>
              </a:pPr>
              <a:r>
                <a:rPr lang="en-US" sz="700" b="0" dirty="0">
                  <a:solidFill>
                    <a:schemeClr val="bg1"/>
                  </a:solidFill>
                  <a:latin typeface="Ubuntu" panose="020B0504030602030204" pitchFamily="34" charset="0"/>
                </a:rPr>
                <a:t>145</a:t>
              </a:r>
            </a:p>
          </p:txBody>
        </p:sp>
        <p:sp>
          <p:nvSpPr>
            <p:cNvPr id="81" name="Forme libre : forme 80">
              <a:extLst>
                <a:ext uri="{FF2B5EF4-FFF2-40B4-BE49-F238E27FC236}">
                  <a16:creationId xmlns:a16="http://schemas.microsoft.com/office/drawing/2014/main" id="{0C2FDFFD-39D1-4054-899F-2527AF6109D7}"/>
                </a:ext>
              </a:extLst>
            </p:cNvPr>
            <p:cNvSpPr/>
            <p:nvPr/>
          </p:nvSpPr>
          <p:spPr>
            <a:xfrm>
              <a:off x="14408740"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7D74"/>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0</a:t>
              </a:r>
            </a:p>
            <a:p>
              <a:pPr algn="ctr">
                <a:lnSpc>
                  <a:spcPct val="90000"/>
                </a:lnSpc>
                <a:spcAft>
                  <a:spcPts val="0"/>
                </a:spcAft>
              </a:pPr>
              <a:r>
                <a:rPr lang="en-US" sz="700" b="0" dirty="0">
                  <a:solidFill>
                    <a:schemeClr val="bg1"/>
                  </a:solidFill>
                  <a:latin typeface="Ubuntu" panose="020B0504030602030204" pitchFamily="34" charset="0"/>
                </a:rPr>
                <a:t>125</a:t>
              </a:r>
            </a:p>
            <a:p>
              <a:pPr algn="ctr">
                <a:lnSpc>
                  <a:spcPct val="90000"/>
                </a:lnSpc>
                <a:spcAft>
                  <a:spcPts val="0"/>
                </a:spcAft>
              </a:pPr>
              <a:r>
                <a:rPr lang="en-US" sz="700" b="0" dirty="0">
                  <a:solidFill>
                    <a:schemeClr val="bg1"/>
                  </a:solidFill>
                  <a:latin typeface="Ubuntu" panose="020B0504030602030204" pitchFamily="34" charset="0"/>
                </a:rPr>
                <a:t>116</a:t>
              </a:r>
            </a:p>
          </p:txBody>
        </p:sp>
        <p:sp>
          <p:nvSpPr>
            <p:cNvPr id="82" name="Forme libre : forme 81">
              <a:extLst>
                <a:ext uri="{FF2B5EF4-FFF2-40B4-BE49-F238E27FC236}">
                  <a16:creationId xmlns:a16="http://schemas.microsoft.com/office/drawing/2014/main" id="{3B4493E8-9680-4EA3-9A68-6174B5ADF266}"/>
                </a:ext>
              </a:extLst>
            </p:cNvPr>
            <p:cNvSpPr/>
            <p:nvPr/>
          </p:nvSpPr>
          <p:spPr>
            <a:xfrm>
              <a:off x="14408740"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929B"/>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0</a:t>
              </a:r>
            </a:p>
            <a:p>
              <a:pPr algn="ctr">
                <a:lnSpc>
                  <a:spcPct val="90000"/>
                </a:lnSpc>
                <a:spcAft>
                  <a:spcPts val="0"/>
                </a:spcAft>
              </a:pPr>
              <a:r>
                <a:rPr lang="en-US" sz="700" b="0" dirty="0">
                  <a:solidFill>
                    <a:schemeClr val="bg1"/>
                  </a:solidFill>
                  <a:latin typeface="Ubuntu" panose="020B0504030602030204" pitchFamily="34" charset="0"/>
                </a:rPr>
                <a:t>146</a:t>
              </a:r>
            </a:p>
            <a:p>
              <a:pPr algn="ctr">
                <a:lnSpc>
                  <a:spcPct val="90000"/>
                </a:lnSpc>
                <a:spcAft>
                  <a:spcPts val="0"/>
                </a:spcAft>
              </a:pPr>
              <a:r>
                <a:rPr lang="en-US" sz="700" b="0" dirty="0">
                  <a:solidFill>
                    <a:schemeClr val="bg1"/>
                  </a:solidFill>
                  <a:latin typeface="Ubuntu" panose="020B0504030602030204" pitchFamily="34" charset="0"/>
                </a:rPr>
                <a:t>155</a:t>
              </a:r>
            </a:p>
          </p:txBody>
        </p:sp>
        <p:sp>
          <p:nvSpPr>
            <p:cNvPr id="83" name="Forme libre : forme 82">
              <a:extLst>
                <a:ext uri="{FF2B5EF4-FFF2-40B4-BE49-F238E27FC236}">
                  <a16:creationId xmlns:a16="http://schemas.microsoft.com/office/drawing/2014/main" id="{B4B6B943-D34B-48B2-95E0-76C5F8BA25FA}"/>
                </a:ext>
              </a:extLst>
            </p:cNvPr>
            <p:cNvSpPr/>
            <p:nvPr/>
          </p:nvSpPr>
          <p:spPr>
            <a:xfrm>
              <a:off x="14408740"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0BFBF"/>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191</a:t>
              </a:r>
            </a:p>
            <a:p>
              <a:pPr algn="ctr">
                <a:lnSpc>
                  <a:spcPct val="90000"/>
                </a:lnSpc>
                <a:spcAft>
                  <a:spcPts val="0"/>
                </a:spcAft>
              </a:pPr>
              <a:r>
                <a:rPr lang="en-US" sz="700" b="0" dirty="0">
                  <a:latin typeface="Ubuntu" panose="020B0504030602030204" pitchFamily="34" charset="0"/>
                </a:rPr>
                <a:t>191</a:t>
              </a:r>
            </a:p>
          </p:txBody>
        </p:sp>
        <p:sp>
          <p:nvSpPr>
            <p:cNvPr id="84" name="Forme libre : forme 83">
              <a:extLst>
                <a:ext uri="{FF2B5EF4-FFF2-40B4-BE49-F238E27FC236}">
                  <a16:creationId xmlns:a16="http://schemas.microsoft.com/office/drawing/2014/main" id="{B434FFE6-E50A-4EA9-83D4-F9F4917BBCB8}"/>
                </a:ext>
              </a:extLst>
            </p:cNvPr>
            <p:cNvSpPr/>
            <p:nvPr/>
          </p:nvSpPr>
          <p:spPr>
            <a:xfrm>
              <a:off x="14408740"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D5D0"/>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213</a:t>
              </a:r>
            </a:p>
            <a:p>
              <a:pPr algn="ctr">
                <a:lnSpc>
                  <a:spcPct val="90000"/>
                </a:lnSpc>
                <a:spcAft>
                  <a:spcPts val="0"/>
                </a:spcAft>
              </a:pPr>
              <a:r>
                <a:rPr lang="en-US" sz="700" b="0" dirty="0">
                  <a:latin typeface="Ubuntu" panose="020B0504030602030204" pitchFamily="34" charset="0"/>
                </a:rPr>
                <a:t>208</a:t>
              </a:r>
            </a:p>
          </p:txBody>
        </p:sp>
        <p:sp>
          <p:nvSpPr>
            <p:cNvPr id="85" name="Forme libre : forme 84">
              <a:extLst>
                <a:ext uri="{FF2B5EF4-FFF2-40B4-BE49-F238E27FC236}">
                  <a16:creationId xmlns:a16="http://schemas.microsoft.com/office/drawing/2014/main" id="{E0BE1B97-A7F2-4E15-8D45-CD3F50622B5F}"/>
                </a:ext>
              </a:extLst>
            </p:cNvPr>
            <p:cNvSpPr/>
            <p:nvPr/>
          </p:nvSpPr>
          <p:spPr>
            <a:xfrm>
              <a:off x="14408740"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6E3"/>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230</a:t>
              </a:r>
            </a:p>
            <a:p>
              <a:pPr algn="ctr">
                <a:lnSpc>
                  <a:spcPct val="90000"/>
                </a:lnSpc>
                <a:spcAft>
                  <a:spcPts val="0"/>
                </a:spcAft>
              </a:pPr>
              <a:r>
                <a:rPr lang="en-US" sz="700" b="0" dirty="0">
                  <a:latin typeface="Ubuntu" panose="020B0504030602030204" pitchFamily="34" charset="0"/>
                </a:rPr>
                <a:t>227</a:t>
              </a:r>
            </a:p>
          </p:txBody>
        </p:sp>
      </p:grpSp>
      <p:grpSp>
        <p:nvGrpSpPr>
          <p:cNvPr id="94" name="Groupe 1">
            <a:extLst>
              <a:ext uri="{FF2B5EF4-FFF2-40B4-BE49-F238E27FC236}">
                <a16:creationId xmlns:a16="http://schemas.microsoft.com/office/drawing/2014/main" id="{11A3E882-4152-49CC-A658-0BA2BD4CCF4E}"/>
              </a:ext>
            </a:extLst>
          </p:cNvPr>
          <p:cNvGrpSpPr>
            <a:grpSpLocks noChangeAspect="1"/>
          </p:cNvGrpSpPr>
          <p:nvPr/>
        </p:nvGrpSpPr>
        <p:grpSpPr>
          <a:xfrm>
            <a:off x="11562163" y="205059"/>
            <a:ext cx="419436" cy="388988"/>
            <a:chOff x="11501102" y="171573"/>
            <a:chExt cx="419436" cy="388988"/>
          </a:xfrm>
        </p:grpSpPr>
        <p:sp>
          <p:nvSpPr>
            <p:cNvPr id="95" name="Freeform 13">
              <a:extLst>
                <a:ext uri="{FF2B5EF4-FFF2-40B4-BE49-F238E27FC236}">
                  <a16:creationId xmlns:a16="http://schemas.microsoft.com/office/drawing/2014/main" id="{7962C740-AA7F-4225-AF45-30CEC5D85747}"/>
                </a:ext>
              </a:extLst>
            </p:cNvPr>
            <p:cNvSpPr>
              <a:spLocks/>
            </p:cNvSpPr>
            <p:nvPr/>
          </p:nvSpPr>
          <p:spPr bwMode="auto">
            <a:xfrm>
              <a:off x="11644642" y="334376"/>
              <a:ext cx="275896" cy="226185"/>
            </a:xfrm>
            <a:custGeom>
              <a:avLst/>
              <a:gdLst/>
              <a:ahLst/>
              <a:cxnLst>
                <a:cxn ang="0">
                  <a:pos x="125" y="107"/>
                </a:cxn>
                <a:cxn ang="0">
                  <a:pos x="188" y="43"/>
                </a:cxn>
                <a:cxn ang="0">
                  <a:pos x="141" y="0"/>
                </a:cxn>
                <a:cxn ang="0">
                  <a:pos x="49" y="99"/>
                </a:cxn>
                <a:cxn ang="0">
                  <a:pos x="0" y="144"/>
                </a:cxn>
                <a:cxn ang="0">
                  <a:pos x="37" y="154"/>
                </a:cxn>
                <a:cxn ang="0">
                  <a:pos x="125" y="125"/>
                </a:cxn>
                <a:cxn ang="0">
                  <a:pos x="81" y="86"/>
                </a:cxn>
                <a:cxn ang="0">
                  <a:pos x="125" y="107"/>
                </a:cxn>
              </a:cxnLst>
              <a:rect l="0" t="0" r="r" b="b"/>
              <a:pathLst>
                <a:path w="188" h="154">
                  <a:moveTo>
                    <a:pt x="125" y="107"/>
                  </a:moveTo>
                  <a:cubicBezTo>
                    <a:pt x="160" y="107"/>
                    <a:pt x="188" y="78"/>
                    <a:pt x="188" y="43"/>
                  </a:cubicBezTo>
                  <a:cubicBezTo>
                    <a:pt x="186" y="28"/>
                    <a:pt x="181" y="0"/>
                    <a:pt x="141" y="0"/>
                  </a:cubicBezTo>
                  <a:cubicBezTo>
                    <a:pt x="99" y="0"/>
                    <a:pt x="84" y="60"/>
                    <a:pt x="49" y="99"/>
                  </a:cubicBezTo>
                  <a:cubicBezTo>
                    <a:pt x="47" y="121"/>
                    <a:pt x="26" y="140"/>
                    <a:pt x="0" y="144"/>
                  </a:cubicBezTo>
                  <a:cubicBezTo>
                    <a:pt x="6" y="150"/>
                    <a:pt x="20" y="154"/>
                    <a:pt x="37" y="154"/>
                  </a:cubicBezTo>
                  <a:cubicBezTo>
                    <a:pt x="68" y="154"/>
                    <a:pt x="106" y="145"/>
                    <a:pt x="125" y="125"/>
                  </a:cubicBezTo>
                  <a:cubicBezTo>
                    <a:pt x="99" y="126"/>
                    <a:pt x="82" y="109"/>
                    <a:pt x="81" y="86"/>
                  </a:cubicBezTo>
                  <a:cubicBezTo>
                    <a:pt x="93" y="101"/>
                    <a:pt x="108" y="107"/>
                    <a:pt x="125" y="107"/>
                  </a:cubicBezTo>
                </a:path>
              </a:pathLst>
            </a:custGeom>
            <a:solidFill>
              <a:srgbClr val="12ABDB"/>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96" name="Freeform 14">
              <a:extLst>
                <a:ext uri="{FF2B5EF4-FFF2-40B4-BE49-F238E27FC236}">
                  <a16:creationId xmlns:a16="http://schemas.microsoft.com/office/drawing/2014/main" id="{8B6BE8F3-0248-42CC-8053-5B10FA1A6457}"/>
                </a:ext>
              </a:extLst>
            </p:cNvPr>
            <p:cNvSpPr>
              <a:spLocks/>
            </p:cNvSpPr>
            <p:nvPr/>
          </p:nvSpPr>
          <p:spPr bwMode="auto">
            <a:xfrm>
              <a:off x="11501102" y="171573"/>
              <a:ext cx="419436" cy="356676"/>
            </a:xfrm>
            <a:custGeom>
              <a:avLst/>
              <a:gdLst/>
              <a:ahLst/>
              <a:cxnLst>
                <a:cxn ang="0">
                  <a:pos x="286" y="152"/>
                </a:cxn>
                <a:cxn ang="0">
                  <a:pos x="237" y="51"/>
                </a:cxn>
                <a:cxn ang="0">
                  <a:pos x="160" y="3"/>
                </a:cxn>
                <a:cxn ang="0">
                  <a:pos x="153" y="0"/>
                </a:cxn>
                <a:cxn ang="0">
                  <a:pos x="153" y="0"/>
                </a:cxn>
                <a:cxn ang="0">
                  <a:pos x="0" y="158"/>
                </a:cxn>
                <a:cxn ang="0">
                  <a:pos x="53" y="236"/>
                </a:cxn>
                <a:cxn ang="0">
                  <a:pos x="107" y="237"/>
                </a:cxn>
                <a:cxn ang="0">
                  <a:pos x="147" y="210"/>
                </a:cxn>
                <a:cxn ang="0">
                  <a:pos x="239" y="111"/>
                </a:cxn>
                <a:cxn ang="0">
                  <a:pos x="286" y="154"/>
                </a:cxn>
                <a:cxn ang="0">
                  <a:pos x="286" y="152"/>
                </a:cxn>
              </a:cxnLst>
              <a:rect l="0" t="0" r="r" b="b"/>
              <a:pathLst>
                <a:path w="286" h="243">
                  <a:moveTo>
                    <a:pt x="286" y="152"/>
                  </a:moveTo>
                  <a:cubicBezTo>
                    <a:pt x="286" y="112"/>
                    <a:pt x="266" y="78"/>
                    <a:pt x="237" y="51"/>
                  </a:cubicBezTo>
                  <a:cubicBezTo>
                    <a:pt x="215" y="30"/>
                    <a:pt x="188" y="15"/>
                    <a:pt x="160" y="3"/>
                  </a:cubicBezTo>
                  <a:cubicBezTo>
                    <a:pt x="158" y="2"/>
                    <a:pt x="156" y="1"/>
                    <a:pt x="153" y="0"/>
                  </a:cubicBezTo>
                  <a:cubicBezTo>
                    <a:pt x="153" y="0"/>
                    <a:pt x="153" y="0"/>
                    <a:pt x="153" y="0"/>
                  </a:cubicBezTo>
                  <a:cubicBezTo>
                    <a:pt x="119" y="41"/>
                    <a:pt x="0" y="72"/>
                    <a:pt x="0" y="158"/>
                  </a:cubicBezTo>
                  <a:cubicBezTo>
                    <a:pt x="0" y="192"/>
                    <a:pt x="21" y="224"/>
                    <a:pt x="53" y="236"/>
                  </a:cubicBezTo>
                  <a:cubicBezTo>
                    <a:pt x="71" y="243"/>
                    <a:pt x="89" y="243"/>
                    <a:pt x="107" y="237"/>
                  </a:cubicBezTo>
                  <a:cubicBezTo>
                    <a:pt x="123" y="232"/>
                    <a:pt x="136" y="222"/>
                    <a:pt x="147" y="210"/>
                  </a:cubicBezTo>
                  <a:cubicBezTo>
                    <a:pt x="182" y="171"/>
                    <a:pt x="197" y="111"/>
                    <a:pt x="239" y="111"/>
                  </a:cubicBezTo>
                  <a:cubicBezTo>
                    <a:pt x="279" y="111"/>
                    <a:pt x="284" y="139"/>
                    <a:pt x="286" y="154"/>
                  </a:cubicBezTo>
                  <a:cubicBezTo>
                    <a:pt x="286" y="154"/>
                    <a:pt x="286" y="153"/>
                    <a:pt x="286" y="152"/>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65" name="Rectangle 27">
            <a:extLst>
              <a:ext uri="{FF2B5EF4-FFF2-40B4-BE49-F238E27FC236}">
                <a16:creationId xmlns:a16="http://schemas.microsoft.com/office/drawing/2014/main" id="{5B538C81-213B-41EC-BB81-FEF313C9D880}"/>
              </a:ext>
            </a:extLst>
          </p:cNvPr>
          <p:cNvSpPr/>
          <p:nvPr/>
        </p:nvSpPr>
        <p:spPr>
          <a:xfrm>
            <a:off x="404813" y="6517871"/>
            <a:ext cx="3410847" cy="219456"/>
          </a:xfrm>
          <a:prstGeom prst="rect">
            <a:avLst/>
          </a:prstGeom>
        </p:spPr>
        <p:txBody>
          <a:bodyPr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kern="0" dirty="0">
                <a:solidFill>
                  <a:srgbClr val="A6A6A6"/>
                </a:solidFill>
                <a:latin typeface="Ubuntu" panose="020B0504030602030204" pitchFamily="34" charset="0"/>
                <a:cs typeface="Arial" panose="020B0604020202020204" pitchFamily="34" charset="0"/>
              </a:rPr>
              <a:t>Presentation Title  |  Author  |  Date</a:t>
            </a:r>
          </a:p>
        </p:txBody>
      </p:sp>
      <p:sp>
        <p:nvSpPr>
          <p:cNvPr id="86" name="Retângulo 43">
            <a:extLst>
              <a:ext uri="{FF2B5EF4-FFF2-40B4-BE49-F238E27FC236}">
                <a16:creationId xmlns:a16="http://schemas.microsoft.com/office/drawing/2014/main" id="{5539996C-DD2A-49D6-AFB0-763FCB2EE440}"/>
              </a:ext>
            </a:extLst>
          </p:cNvPr>
          <p:cNvSpPr/>
          <p:nvPr/>
        </p:nvSpPr>
        <p:spPr>
          <a:xfrm>
            <a:off x="11744128" y="6517658"/>
            <a:ext cx="229263" cy="215444"/>
          </a:xfrm>
          <a:prstGeom prst="rect">
            <a:avLst/>
          </a:prstGeom>
        </p:spPr>
        <p:txBody>
          <a:bodyPr wrap="square" lIns="0" rIns="0">
            <a:spAutoFit/>
          </a:bodyPr>
          <a:lstStyle/>
          <a:p>
            <a:pPr algn="r"/>
            <a:fld id="{0502E5A9-B53C-401E-A0E0-4A359BB0A9E5}" type="slidenum">
              <a:rPr lang="en-US" sz="800" smtClean="0">
                <a:solidFill>
                  <a:srgbClr val="A6A6A6"/>
                </a:solidFill>
                <a:latin typeface="Ubuntu" panose="020B0504030602030204" pitchFamily="34" charset="0"/>
                <a:cs typeface="Arial" panose="020B0604020202020204" pitchFamily="34" charset="0"/>
              </a:rPr>
              <a:pPr algn="r"/>
              <a:t>‹#›</a:t>
            </a:fld>
            <a:endParaRPr lang="en-US" sz="800" dirty="0">
              <a:solidFill>
                <a:srgbClr val="A6A6A6"/>
              </a:solidFill>
              <a:latin typeface="Ubuntu" panose="020B0504030602030204" pitchFamily="34" charset="0"/>
              <a:cs typeface="Arial" panose="020B0604020202020204" pitchFamily="34" charset="0"/>
            </a:endParaRPr>
          </a:p>
        </p:txBody>
      </p:sp>
      <p:sp>
        <p:nvSpPr>
          <p:cNvPr id="89" name="Rectangle 27">
            <a:extLst>
              <a:ext uri="{FF2B5EF4-FFF2-40B4-BE49-F238E27FC236}">
                <a16:creationId xmlns:a16="http://schemas.microsoft.com/office/drawing/2014/main" id="{01D50803-B26A-4936-A06C-6E086A6DD719}"/>
              </a:ext>
            </a:extLst>
          </p:cNvPr>
          <p:cNvSpPr/>
          <p:nvPr/>
        </p:nvSpPr>
        <p:spPr>
          <a:xfrm>
            <a:off x="7227070" y="6517871"/>
            <a:ext cx="4532162" cy="219456"/>
          </a:xfrm>
          <a:prstGeom prst="rect">
            <a:avLst/>
          </a:prstGeom>
        </p:spPr>
        <p:txBody>
          <a:bodyPr wrap="square" lIns="0" tIns="0" rIns="0" bIns="0" anchor="ctr"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700" dirty="0">
                <a:solidFill>
                  <a:srgbClr val="A6A6A6"/>
                </a:solidFill>
                <a:latin typeface="Ubuntu" panose="020B0504030602030204" pitchFamily="34" charset="0"/>
                <a:cs typeface="Arial" panose="020B0604020202020204" pitchFamily="34" charset="0"/>
              </a:rPr>
              <a:t>Company Confidential © Capgemini 2023. All rights reserved  |</a:t>
            </a:r>
          </a:p>
        </p:txBody>
      </p:sp>
    </p:spTree>
    <p:extLst>
      <p:ext uri="{BB962C8B-B14F-4D97-AF65-F5344CB8AC3E}">
        <p14:creationId xmlns:p14="http://schemas.microsoft.com/office/powerpoint/2010/main" val="2507482443"/>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4" r:id="rId17"/>
    <p:sldLayoutId id="2147483725" r:id="rId18"/>
    <p:sldLayoutId id="2147483726" r:id="rId19"/>
    <p:sldLayoutId id="2147483727" r:id="rId20"/>
    <p:sldLayoutId id="2147483728" r:id="rId21"/>
    <p:sldLayoutId id="2147483729" r:id="rId22"/>
    <p:sldLayoutId id="2147483730" r:id="rId23"/>
    <p:sldLayoutId id="2147483731" r:id="rId24"/>
  </p:sldLayoutIdLst>
  <p:hf sldNum="0" hdr="0" ftr="0" dt="0"/>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2600" b="0" i="0" u="none" strike="noStrike" kern="1200" cap="all" spc="0" normalizeH="0" baseline="0" noProof="0" dirty="0">
          <a:ln>
            <a:noFill/>
          </a:ln>
          <a:solidFill>
            <a:schemeClr val="accent4"/>
          </a:solidFill>
          <a:effectLst/>
          <a:uLnTx/>
          <a:uFillTx/>
          <a:latin typeface="+mj-lt"/>
          <a:ea typeface="+mj-ea"/>
          <a:cs typeface="+mj-cs"/>
        </a:defRPr>
      </a:lvl1pPr>
    </p:titleStyle>
    <p:bodyStyle>
      <a:lvl1pPr marL="0" indent="0" algn="l" defTabSz="914400" rtl="0" eaLnBrk="1" latinLnBrk="0" hangingPunct="1">
        <a:lnSpc>
          <a:spcPct val="100000"/>
        </a:lnSpc>
        <a:spcBef>
          <a:spcPts val="0"/>
        </a:spcBef>
        <a:spcAft>
          <a:spcPts val="600"/>
        </a:spcAft>
        <a:buFont typeface="Arial" panose="020B0604020202020204" pitchFamily="34" charset="0"/>
        <a:buNone/>
        <a:defRPr sz="2000" kern="1200" baseline="0">
          <a:solidFill>
            <a:schemeClr val="tx1"/>
          </a:solidFill>
          <a:latin typeface="Ubuntu" panose="020B0504030602030204" pitchFamily="34" charset="0"/>
          <a:ea typeface="+mn-ea"/>
          <a:cs typeface="+mn-cs"/>
        </a:defRPr>
      </a:lvl1pPr>
      <a:lvl2pPr marL="177800" indent="-177800" algn="l" defTabSz="914400" rtl="0" eaLnBrk="1" latinLnBrk="0" hangingPunct="1">
        <a:lnSpc>
          <a:spcPct val="100000"/>
        </a:lnSpc>
        <a:spcBef>
          <a:spcPts val="0"/>
        </a:spcBef>
        <a:spcAft>
          <a:spcPts val="600"/>
        </a:spcAft>
        <a:buClr>
          <a:schemeClr val="accent1"/>
        </a:buClr>
        <a:buFont typeface="Wingdings" panose="05000000000000000000" pitchFamily="2" charset="2"/>
        <a:buChar char="§"/>
        <a:defRPr sz="1800" kern="1200" baseline="0">
          <a:solidFill>
            <a:schemeClr val="tx1"/>
          </a:solidFill>
          <a:latin typeface="Ubuntu" panose="020B0504030602030204" pitchFamily="34" charset="0"/>
          <a:ea typeface="+mn-ea"/>
          <a:cs typeface="+mn-cs"/>
        </a:defRPr>
      </a:lvl2pPr>
      <a:lvl3pPr marL="361950" indent="-184150" algn="l" defTabSz="914400" rtl="0" eaLnBrk="1" latinLnBrk="0" hangingPunct="1">
        <a:lnSpc>
          <a:spcPct val="100000"/>
        </a:lnSpc>
        <a:spcBef>
          <a:spcPts val="0"/>
        </a:spcBef>
        <a:spcAft>
          <a:spcPts val="600"/>
        </a:spcAft>
        <a:buClr>
          <a:schemeClr val="accent2"/>
        </a:buClr>
        <a:buFont typeface="Arial" panose="020B0604020202020204" pitchFamily="34" charset="0"/>
        <a:buChar char="•"/>
        <a:defRPr sz="1600" kern="1200" baseline="0">
          <a:solidFill>
            <a:schemeClr val="tx1"/>
          </a:solidFill>
          <a:latin typeface="Ubuntu" panose="020B0504030602030204" pitchFamily="34" charset="0"/>
          <a:ea typeface="+mn-ea"/>
          <a:cs typeface="+mn-cs"/>
        </a:defRPr>
      </a:lvl3pPr>
      <a:lvl4pPr marL="539750" indent="-177800" algn="l" defTabSz="914400" rtl="0" eaLnBrk="1" latinLnBrk="0" hangingPunct="1">
        <a:lnSpc>
          <a:spcPct val="100000"/>
        </a:lnSpc>
        <a:spcBef>
          <a:spcPts val="0"/>
        </a:spcBef>
        <a:spcAft>
          <a:spcPts val="600"/>
        </a:spcAft>
        <a:buClr>
          <a:schemeClr val="tx1"/>
        </a:buClr>
        <a:buFont typeface="Ubuntu" panose="020B0504030602030204" pitchFamily="34" charset="0"/>
        <a:buChar char="–"/>
        <a:defRPr sz="1400" kern="1200" baseline="0">
          <a:solidFill>
            <a:schemeClr val="tx1"/>
          </a:solidFill>
          <a:latin typeface="Ubuntu" panose="020B0504030602030204" pitchFamily="34" charset="0"/>
          <a:ea typeface="+mn-ea"/>
          <a:cs typeface="+mn-cs"/>
        </a:defRPr>
      </a:lvl4pPr>
      <a:lvl5pPr marL="717550" indent="-177800" algn="l" defTabSz="914400" rtl="0" eaLnBrk="1" latinLnBrk="0" hangingPunct="1">
        <a:lnSpc>
          <a:spcPct val="100000"/>
        </a:lnSpc>
        <a:spcBef>
          <a:spcPts val="0"/>
        </a:spcBef>
        <a:spcAft>
          <a:spcPts val="600"/>
        </a:spcAft>
        <a:buClr>
          <a:schemeClr val="accent3"/>
        </a:buClr>
        <a:buFont typeface="Arial" panose="020B0604020202020204" pitchFamily="34" charset="0"/>
        <a:buChar char="•"/>
        <a:defRPr sz="1400" kern="1200" baseline="0">
          <a:solidFill>
            <a:schemeClr val="tx1"/>
          </a:solidFill>
          <a:latin typeface="Ubuntu" panose="020B05040306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09">
          <p15:clr>
            <a:srgbClr val="F26B43"/>
          </p15:clr>
        </p15:guide>
        <p15:guide id="2" pos="7423">
          <p15:clr>
            <a:srgbClr val="F26B43"/>
          </p15:clr>
        </p15:guide>
        <p15:guide id="3" orient="horz" pos="4071">
          <p15:clr>
            <a:srgbClr val="F26B43"/>
          </p15:clr>
        </p15:guide>
        <p15:guide id="4" pos="255">
          <p15:clr>
            <a:srgbClr val="F26B43"/>
          </p15:clr>
        </p15:guide>
        <p15:guide id="5" orient="horz" pos="836">
          <p15:clr>
            <a:srgbClr val="F26B43"/>
          </p15:clr>
        </p15:guide>
        <p15:guide id="6" orient="horz" pos="245">
          <p15:clr>
            <a:srgbClr val="F26B43"/>
          </p15:clr>
        </p15:guide>
        <p15:guide id="7" pos="3840">
          <p15:clr>
            <a:srgbClr val="F26B43"/>
          </p15:clr>
        </p15:guide>
        <p15:guide id="8" pos="3899">
          <p15:clr>
            <a:srgbClr val="F26B43"/>
          </p15:clr>
        </p15:guide>
        <p15:guide id="9" pos="3783">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21" name="Object 20" hidden="1"/>
          <p:cNvGraphicFramePr>
            <a:graphicFrameLocks noChangeAspect="1"/>
          </p:cNvGraphicFramePr>
          <p:nvPr>
            <p:custDataLst>
              <p:tags r:id="rId31"/>
            </p:custDataLst>
          </p:nvPr>
        </p:nvGraphicFramePr>
        <p:xfrm>
          <a:off x="1587" y="1588"/>
          <a:ext cx="1587" cy="1587"/>
        </p:xfrm>
        <a:graphic>
          <a:graphicData uri="http://schemas.openxmlformats.org/presentationml/2006/ole">
            <mc:AlternateContent xmlns:mc="http://schemas.openxmlformats.org/markup-compatibility/2006">
              <mc:Choice xmlns:v="urn:schemas-microsoft-com:vml" Requires="v">
                <p:oleObj name="think-cell Slide" r:id="rId32" imgW="270" imgH="270" progId="TCLayout.ActiveDocument.1">
                  <p:embed/>
                </p:oleObj>
              </mc:Choice>
              <mc:Fallback>
                <p:oleObj name="think-cell Slide" r:id="rId32" imgW="270" imgH="270" progId="TCLayout.ActiveDocument.1">
                  <p:embed/>
                  <p:pic>
                    <p:nvPicPr>
                      <p:cNvPr id="21" name="Object 20" hidden="1"/>
                      <p:cNvPicPr>
                        <a:picLocks noChangeAspect="1" noChangeArrowheads="1"/>
                      </p:cNvPicPr>
                      <p:nvPr/>
                    </p:nvPicPr>
                    <p:blipFill>
                      <a:blip r:embed="rId33">
                        <a:extLst>
                          <a:ext uri="{28A0092B-C50C-407E-A947-70E740481C1C}">
                            <a14:useLocalDpi xmlns:a14="http://schemas.microsoft.com/office/drawing/2010/main" val="0"/>
                          </a:ext>
                        </a:extLst>
                      </a:blip>
                      <a:srcRect/>
                      <a:stretch>
                        <a:fillRect/>
                      </a:stretch>
                    </p:blipFill>
                    <p:spPr bwMode="auto">
                      <a:xfrm>
                        <a:off x="1587" y="1588"/>
                        <a:ext cx="1587" cy="1587"/>
                      </a:xfrm>
                      <a:prstGeom prst="rect">
                        <a:avLst/>
                      </a:prstGeom>
                      <a:noFill/>
                    </p:spPr>
                  </p:pic>
                </p:oleObj>
              </mc:Fallback>
            </mc:AlternateContent>
          </a:graphicData>
        </a:graphic>
      </p:graphicFrame>
      <p:sp>
        <p:nvSpPr>
          <p:cNvPr id="4" name="Text Placeholder 1"/>
          <p:cNvSpPr>
            <a:spLocks noGrp="1"/>
          </p:cNvSpPr>
          <p:nvPr>
            <p:ph type="body" idx="1"/>
          </p:nvPr>
        </p:nvSpPr>
        <p:spPr>
          <a:xfrm>
            <a:off x="404813" y="1327150"/>
            <a:ext cx="11376880" cy="5135563"/>
          </a:xfrm>
          <a:prstGeom prst="rect">
            <a:avLst/>
          </a:prstGeom>
        </p:spPr>
        <p:txBody>
          <a:bodyPr vert="horz" lIns="0" tIns="0" rIns="0" bIns="0" rtlCol="0">
            <a:normAutofit/>
          </a:bodyPr>
          <a:lstStyle/>
          <a:p>
            <a:pPr lvl="0"/>
            <a:r>
              <a:rPr lang="fr-FR" dirty="0"/>
              <a:t>Cliquez pour modifier les styles du texte du masque</a:t>
            </a:r>
          </a:p>
          <a:p>
            <a:pPr lvl="1"/>
            <a:r>
              <a:rPr lang="fr-FR" dirty="0"/>
              <a:t>Deuxième niveau</a:t>
            </a:r>
          </a:p>
          <a:p>
            <a:pPr lvl="2"/>
            <a:r>
              <a:rPr lang="fr-FR" dirty="0"/>
              <a:t>Troisième niveau</a:t>
            </a:r>
          </a:p>
          <a:p>
            <a:pPr lvl="3"/>
            <a:r>
              <a:rPr lang="fr-FR" dirty="0"/>
              <a:t>Quatrième niveau</a:t>
            </a:r>
          </a:p>
          <a:p>
            <a:pPr lvl="4"/>
            <a:r>
              <a:rPr lang="fr-FR" dirty="0"/>
              <a:t>Cinquième niveau</a:t>
            </a:r>
            <a:endParaRPr lang="en-US" dirty="0"/>
          </a:p>
        </p:txBody>
      </p:sp>
      <p:sp>
        <p:nvSpPr>
          <p:cNvPr id="9" name="Title Placeholder 1"/>
          <p:cNvSpPr>
            <a:spLocks noGrp="1"/>
          </p:cNvSpPr>
          <p:nvPr>
            <p:ph type="title"/>
          </p:nvPr>
        </p:nvSpPr>
        <p:spPr>
          <a:xfrm>
            <a:off x="404813" y="388188"/>
            <a:ext cx="10947772" cy="716711"/>
          </a:xfrm>
          <a:prstGeom prst="rect">
            <a:avLst/>
          </a:prstGeom>
        </p:spPr>
        <p:txBody>
          <a:bodyPr vert="horz" lIns="0" tIns="0" rIns="0" bIns="0" rtlCol="0" anchor="b">
            <a:noAutofit/>
          </a:bodyPr>
          <a:lstStyle/>
          <a:p>
            <a:pPr marL="0" marR="0" lvl="0" indent="0" algn="l" defTabSz="914400" rtl="0" eaLnBrk="1" fontAlgn="auto" latinLnBrk="0" hangingPunct="1">
              <a:lnSpc>
                <a:spcPct val="90000"/>
              </a:lnSpc>
              <a:spcBef>
                <a:spcPct val="0"/>
              </a:spcBef>
              <a:spcAft>
                <a:spcPts val="0"/>
              </a:spcAft>
              <a:buClrTx/>
              <a:buSzTx/>
              <a:buFontTx/>
              <a:buNone/>
              <a:tabLst/>
              <a:defRPr/>
            </a:pPr>
            <a:r>
              <a:rPr lang="fr-FR" dirty="0"/>
              <a:t>CLICK TO INSERT TITLE</a:t>
            </a:r>
            <a:endParaRPr lang="en-US" dirty="0"/>
          </a:p>
        </p:txBody>
      </p:sp>
      <p:grpSp>
        <p:nvGrpSpPr>
          <p:cNvPr id="3" name="Group 2">
            <a:extLst>
              <a:ext uri="{FF2B5EF4-FFF2-40B4-BE49-F238E27FC236}">
                <a16:creationId xmlns:a16="http://schemas.microsoft.com/office/drawing/2014/main" id="{7D254FA0-1CD0-4186-9223-F354145FAE6C}"/>
              </a:ext>
            </a:extLst>
          </p:cNvPr>
          <p:cNvGrpSpPr/>
          <p:nvPr/>
        </p:nvGrpSpPr>
        <p:grpSpPr>
          <a:xfrm>
            <a:off x="12295891" y="1659"/>
            <a:ext cx="360000" cy="2069166"/>
            <a:chOff x="12498114" y="115959"/>
            <a:chExt cx="360000" cy="2069166"/>
          </a:xfrm>
        </p:grpSpPr>
        <p:sp>
          <p:nvSpPr>
            <p:cNvPr id="11" name="Rectangle 10">
              <a:extLst>
                <a:ext uri="{FF2B5EF4-FFF2-40B4-BE49-F238E27FC236}">
                  <a16:creationId xmlns:a16="http://schemas.microsoft.com/office/drawing/2014/main" id="{EF1244FD-1856-4971-9A73-AD6DF3F42A90}"/>
                </a:ext>
              </a:extLst>
            </p:cNvPr>
            <p:cNvSpPr/>
            <p:nvPr/>
          </p:nvSpPr>
          <p:spPr>
            <a:xfrm>
              <a:off x="12498114" y="115959"/>
              <a:ext cx="360000" cy="406800"/>
            </a:xfrm>
            <a:prstGeom prst="rect">
              <a:avLst/>
            </a:prstGeom>
            <a:solidFill>
              <a:srgbClr val="0070A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latin typeface="Ubuntu" panose="020B0504030602030204" pitchFamily="34" charset="0"/>
                </a:rPr>
                <a:t>1</a:t>
              </a:r>
            </a:p>
            <a:p>
              <a:pPr algn="ctr">
                <a:lnSpc>
                  <a:spcPct val="90000"/>
                </a:lnSpc>
                <a:spcAft>
                  <a:spcPts val="0"/>
                </a:spcAft>
              </a:pPr>
              <a:r>
                <a:rPr lang="en-GB" sz="700" dirty="0">
                  <a:latin typeface="Ubuntu" panose="020B0504030602030204" pitchFamily="34" charset="0"/>
                </a:rPr>
                <a:t>112</a:t>
              </a:r>
            </a:p>
            <a:p>
              <a:pPr algn="ctr">
                <a:lnSpc>
                  <a:spcPct val="90000"/>
                </a:lnSpc>
                <a:spcAft>
                  <a:spcPts val="0"/>
                </a:spcAft>
              </a:pPr>
              <a:r>
                <a:rPr lang="en-GB" sz="700" dirty="0">
                  <a:latin typeface="Ubuntu" panose="020B0504030602030204" pitchFamily="34" charset="0"/>
                </a:rPr>
                <a:t>173</a:t>
              </a:r>
            </a:p>
          </p:txBody>
        </p:sp>
        <p:sp>
          <p:nvSpPr>
            <p:cNvPr id="12" name="Rectangle 11">
              <a:extLst>
                <a:ext uri="{FF2B5EF4-FFF2-40B4-BE49-F238E27FC236}">
                  <a16:creationId xmlns:a16="http://schemas.microsoft.com/office/drawing/2014/main" id="{22B40C78-6F20-4C95-AB26-B29FEC0FF747}"/>
                </a:ext>
              </a:extLst>
            </p:cNvPr>
            <p:cNvSpPr/>
            <p:nvPr/>
          </p:nvSpPr>
          <p:spPr>
            <a:xfrm>
              <a:off x="12498114" y="533371"/>
              <a:ext cx="360000" cy="406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solidFill>
                    <a:schemeClr val="tx1"/>
                  </a:solidFill>
                  <a:latin typeface="Ubuntu" panose="020B0504030602030204" pitchFamily="34" charset="0"/>
                </a:rPr>
                <a:t>18</a:t>
              </a:r>
            </a:p>
            <a:p>
              <a:pPr algn="ctr">
                <a:lnSpc>
                  <a:spcPct val="90000"/>
                </a:lnSpc>
                <a:spcAft>
                  <a:spcPts val="0"/>
                </a:spcAft>
              </a:pPr>
              <a:r>
                <a:rPr lang="en-GB" sz="700" dirty="0">
                  <a:solidFill>
                    <a:schemeClr val="tx1"/>
                  </a:solidFill>
                  <a:latin typeface="Ubuntu" panose="020B0504030602030204" pitchFamily="34" charset="0"/>
                </a:rPr>
                <a:t>171</a:t>
              </a:r>
            </a:p>
            <a:p>
              <a:pPr algn="ctr">
                <a:lnSpc>
                  <a:spcPct val="90000"/>
                </a:lnSpc>
                <a:spcAft>
                  <a:spcPts val="0"/>
                </a:spcAft>
              </a:pPr>
              <a:r>
                <a:rPr lang="en-GB" sz="700" dirty="0">
                  <a:solidFill>
                    <a:schemeClr val="tx1"/>
                  </a:solidFill>
                  <a:latin typeface="Ubuntu" panose="020B0504030602030204" pitchFamily="34" charset="0"/>
                </a:rPr>
                <a:t>219</a:t>
              </a:r>
            </a:p>
          </p:txBody>
        </p:sp>
        <p:sp>
          <p:nvSpPr>
            <p:cNvPr id="13" name="Rectangle 12">
              <a:extLst>
                <a:ext uri="{FF2B5EF4-FFF2-40B4-BE49-F238E27FC236}">
                  <a16:creationId xmlns:a16="http://schemas.microsoft.com/office/drawing/2014/main" id="{1AED4E7D-39CE-49AE-9D4C-16EA940CBE5F}"/>
                </a:ext>
              </a:extLst>
            </p:cNvPr>
            <p:cNvSpPr/>
            <p:nvPr/>
          </p:nvSpPr>
          <p:spPr>
            <a:xfrm>
              <a:off x="12498114" y="950783"/>
              <a:ext cx="360000" cy="406800"/>
            </a:xfrm>
            <a:prstGeom prst="rect">
              <a:avLst/>
            </a:prstGeom>
            <a:solidFill>
              <a:srgbClr val="2B0A3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latin typeface="Ubuntu" panose="020B0504030602030204" pitchFamily="34" charset="0"/>
                </a:rPr>
                <a:t>43</a:t>
              </a:r>
            </a:p>
            <a:p>
              <a:pPr algn="ctr">
                <a:lnSpc>
                  <a:spcPct val="90000"/>
                </a:lnSpc>
                <a:spcAft>
                  <a:spcPts val="0"/>
                </a:spcAft>
              </a:pPr>
              <a:r>
                <a:rPr lang="en-GB" sz="700" dirty="0">
                  <a:latin typeface="Ubuntu" panose="020B0504030602030204" pitchFamily="34" charset="0"/>
                </a:rPr>
                <a:t>10</a:t>
              </a:r>
            </a:p>
            <a:p>
              <a:pPr algn="ctr">
                <a:lnSpc>
                  <a:spcPct val="90000"/>
                </a:lnSpc>
                <a:spcAft>
                  <a:spcPts val="0"/>
                </a:spcAft>
              </a:pPr>
              <a:r>
                <a:rPr lang="en-GB" sz="700" dirty="0">
                  <a:latin typeface="Ubuntu" panose="020B0504030602030204" pitchFamily="34" charset="0"/>
                </a:rPr>
                <a:t>61</a:t>
              </a:r>
            </a:p>
          </p:txBody>
        </p:sp>
        <p:sp>
          <p:nvSpPr>
            <p:cNvPr id="14" name="Rectangle 13">
              <a:extLst>
                <a:ext uri="{FF2B5EF4-FFF2-40B4-BE49-F238E27FC236}">
                  <a16:creationId xmlns:a16="http://schemas.microsoft.com/office/drawing/2014/main" id="{392DC803-B0F7-4D0E-81CA-9DDCB14FA42C}"/>
                </a:ext>
              </a:extLst>
            </p:cNvPr>
            <p:cNvSpPr/>
            <p:nvPr/>
          </p:nvSpPr>
          <p:spPr>
            <a:xfrm>
              <a:off x="12498114" y="1364202"/>
              <a:ext cx="360000" cy="4068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latin typeface="Ubuntu" panose="020B0504030602030204" pitchFamily="34" charset="0"/>
                </a:rPr>
                <a:t>39</a:t>
              </a:r>
            </a:p>
            <a:p>
              <a:pPr algn="ctr">
                <a:lnSpc>
                  <a:spcPct val="90000"/>
                </a:lnSpc>
                <a:spcAft>
                  <a:spcPts val="0"/>
                </a:spcAft>
              </a:pPr>
              <a:r>
                <a:rPr lang="en-GB" sz="700" dirty="0">
                  <a:latin typeface="Ubuntu" panose="020B0504030602030204" pitchFamily="34" charset="0"/>
                </a:rPr>
                <a:t>41</a:t>
              </a:r>
            </a:p>
            <a:p>
              <a:pPr algn="ctr">
                <a:lnSpc>
                  <a:spcPct val="90000"/>
                </a:lnSpc>
                <a:spcAft>
                  <a:spcPts val="0"/>
                </a:spcAft>
              </a:pPr>
              <a:r>
                <a:rPr lang="en-GB" sz="700" dirty="0">
                  <a:latin typeface="Ubuntu" panose="020B0504030602030204" pitchFamily="34" charset="0"/>
                </a:rPr>
                <a:t>54</a:t>
              </a:r>
            </a:p>
          </p:txBody>
        </p:sp>
        <p:sp>
          <p:nvSpPr>
            <p:cNvPr id="63" name="Rectangle 62">
              <a:extLst>
                <a:ext uri="{FF2B5EF4-FFF2-40B4-BE49-F238E27FC236}">
                  <a16:creationId xmlns:a16="http://schemas.microsoft.com/office/drawing/2014/main" id="{B60470E2-9B98-4C49-AC1B-A56CD2EB54B9}"/>
                </a:ext>
              </a:extLst>
            </p:cNvPr>
            <p:cNvSpPr/>
            <p:nvPr/>
          </p:nvSpPr>
          <p:spPr>
            <a:xfrm>
              <a:off x="12498114" y="1778325"/>
              <a:ext cx="360000" cy="406800"/>
            </a:xfrm>
            <a:prstGeom prst="rect">
              <a:avLst/>
            </a:prstGeom>
            <a:solidFill>
              <a:schemeClr val="bg2"/>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lstStyle/>
            <a:p>
              <a:pPr algn="ctr">
                <a:lnSpc>
                  <a:spcPct val="90000"/>
                </a:lnSpc>
                <a:spcAft>
                  <a:spcPts val="0"/>
                </a:spcAft>
              </a:pPr>
              <a:r>
                <a:rPr lang="en-GB" sz="700" dirty="0">
                  <a:solidFill>
                    <a:schemeClr val="tx1"/>
                  </a:solidFill>
                  <a:latin typeface="Ubuntu" panose="020B0504030602030204" pitchFamily="34" charset="0"/>
                </a:rPr>
                <a:t>236</a:t>
              </a:r>
            </a:p>
            <a:p>
              <a:pPr algn="ctr">
                <a:lnSpc>
                  <a:spcPct val="90000"/>
                </a:lnSpc>
                <a:spcAft>
                  <a:spcPts val="0"/>
                </a:spcAft>
              </a:pPr>
              <a:r>
                <a:rPr lang="en-GB" sz="700" dirty="0">
                  <a:solidFill>
                    <a:schemeClr val="tx1"/>
                  </a:solidFill>
                  <a:latin typeface="Ubuntu" panose="020B0504030602030204" pitchFamily="34" charset="0"/>
                </a:rPr>
                <a:t>236</a:t>
              </a:r>
            </a:p>
            <a:p>
              <a:pPr algn="ctr">
                <a:lnSpc>
                  <a:spcPct val="90000"/>
                </a:lnSpc>
                <a:spcAft>
                  <a:spcPts val="0"/>
                </a:spcAft>
              </a:pPr>
              <a:r>
                <a:rPr lang="en-GB" sz="700" dirty="0">
                  <a:solidFill>
                    <a:schemeClr val="tx1"/>
                  </a:solidFill>
                  <a:latin typeface="Ubuntu" panose="020B0504030602030204" pitchFamily="34" charset="0"/>
                </a:rPr>
                <a:t>236</a:t>
              </a:r>
            </a:p>
          </p:txBody>
        </p:sp>
      </p:grpSp>
      <p:grpSp>
        <p:nvGrpSpPr>
          <p:cNvPr id="4096" name="Groupe 4095">
            <a:extLst>
              <a:ext uri="{FF2B5EF4-FFF2-40B4-BE49-F238E27FC236}">
                <a16:creationId xmlns:a16="http://schemas.microsoft.com/office/drawing/2014/main" id="{4ADC82C4-641D-4930-B946-DC8978F5F98C}"/>
              </a:ext>
            </a:extLst>
          </p:cNvPr>
          <p:cNvGrpSpPr/>
          <p:nvPr/>
        </p:nvGrpSpPr>
        <p:grpSpPr>
          <a:xfrm>
            <a:off x="12295891" y="4289244"/>
            <a:ext cx="1462993" cy="2058800"/>
            <a:chOff x="12432704" y="1992581"/>
            <a:chExt cx="1462993" cy="2058800"/>
          </a:xfrm>
        </p:grpSpPr>
        <p:sp>
          <p:nvSpPr>
            <p:cNvPr id="41" name="Forme libre : forme 40">
              <a:extLst>
                <a:ext uri="{FF2B5EF4-FFF2-40B4-BE49-F238E27FC236}">
                  <a16:creationId xmlns:a16="http://schemas.microsoft.com/office/drawing/2014/main" id="{EC826880-5A3C-4E1C-81B2-A1CB9E331DC3}"/>
                </a:ext>
              </a:extLst>
            </p:cNvPr>
            <p:cNvSpPr/>
            <p:nvPr/>
          </p:nvSpPr>
          <p:spPr>
            <a:xfrm>
              <a:off x="12800391"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8E12"/>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142</a:t>
              </a:r>
            </a:p>
            <a:p>
              <a:pPr algn="ctr">
                <a:lnSpc>
                  <a:spcPct val="90000"/>
                </a:lnSpc>
                <a:spcAft>
                  <a:spcPts val="0"/>
                </a:spcAft>
              </a:pPr>
              <a:r>
                <a:rPr lang="en-US" sz="700" dirty="0">
                  <a:latin typeface="Ubuntu" panose="020B0504030602030204" pitchFamily="34" charset="0"/>
                </a:rPr>
                <a:t>18</a:t>
              </a:r>
            </a:p>
          </p:txBody>
        </p:sp>
        <p:sp>
          <p:nvSpPr>
            <p:cNvPr id="42" name="Forme libre : forme 41">
              <a:extLst>
                <a:ext uri="{FF2B5EF4-FFF2-40B4-BE49-F238E27FC236}">
                  <a16:creationId xmlns:a16="http://schemas.microsoft.com/office/drawing/2014/main" id="{44796AC3-FBF9-498C-9326-20ACFCF63EE6}"/>
                </a:ext>
              </a:extLst>
            </p:cNvPr>
            <p:cNvSpPr/>
            <p:nvPr/>
          </p:nvSpPr>
          <p:spPr>
            <a:xfrm>
              <a:off x="12800391"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9C29"/>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156</a:t>
              </a:r>
            </a:p>
            <a:p>
              <a:pPr algn="ctr">
                <a:lnSpc>
                  <a:spcPct val="90000"/>
                </a:lnSpc>
                <a:spcAft>
                  <a:spcPts val="0"/>
                </a:spcAft>
              </a:pPr>
              <a:r>
                <a:rPr lang="en-US" sz="700" dirty="0">
                  <a:latin typeface="Ubuntu" panose="020B0504030602030204" pitchFamily="34" charset="0"/>
                </a:rPr>
                <a:t>41</a:t>
              </a:r>
            </a:p>
          </p:txBody>
        </p:sp>
        <p:sp>
          <p:nvSpPr>
            <p:cNvPr id="43" name="Forme libre : forme 42">
              <a:extLst>
                <a:ext uri="{FF2B5EF4-FFF2-40B4-BE49-F238E27FC236}">
                  <a16:creationId xmlns:a16="http://schemas.microsoft.com/office/drawing/2014/main" id="{2D1DB5D7-2017-4A8F-80D6-C8641C9CE84C}"/>
                </a:ext>
              </a:extLst>
            </p:cNvPr>
            <p:cNvSpPr/>
            <p:nvPr/>
          </p:nvSpPr>
          <p:spPr>
            <a:xfrm>
              <a:off x="12800391"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B24A"/>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178</a:t>
              </a:r>
            </a:p>
            <a:p>
              <a:pPr algn="ctr">
                <a:lnSpc>
                  <a:spcPct val="90000"/>
                </a:lnSpc>
                <a:spcAft>
                  <a:spcPts val="0"/>
                </a:spcAft>
              </a:pPr>
              <a:r>
                <a:rPr lang="en-US" sz="700" dirty="0">
                  <a:latin typeface="Ubuntu" panose="020B0504030602030204" pitchFamily="34" charset="0"/>
                </a:rPr>
                <a:t>74</a:t>
              </a:r>
            </a:p>
          </p:txBody>
        </p:sp>
        <p:sp>
          <p:nvSpPr>
            <p:cNvPr id="44" name="Forme libre : forme 43">
              <a:extLst>
                <a:ext uri="{FF2B5EF4-FFF2-40B4-BE49-F238E27FC236}">
                  <a16:creationId xmlns:a16="http://schemas.microsoft.com/office/drawing/2014/main" id="{92191BDF-6BAB-45F9-9FA1-89C34179FD61}"/>
                </a:ext>
              </a:extLst>
            </p:cNvPr>
            <p:cNvSpPr/>
            <p:nvPr/>
          </p:nvSpPr>
          <p:spPr>
            <a:xfrm>
              <a:off x="12800391"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068"/>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208</a:t>
              </a:r>
            </a:p>
            <a:p>
              <a:pPr algn="ctr">
                <a:lnSpc>
                  <a:spcPct val="90000"/>
                </a:lnSpc>
                <a:spcAft>
                  <a:spcPts val="0"/>
                </a:spcAft>
              </a:pPr>
              <a:r>
                <a:rPr lang="en-US" sz="700" dirty="0">
                  <a:latin typeface="Ubuntu" panose="020B0504030602030204" pitchFamily="34" charset="0"/>
                </a:rPr>
                <a:t>104</a:t>
              </a:r>
            </a:p>
          </p:txBody>
        </p:sp>
        <p:sp>
          <p:nvSpPr>
            <p:cNvPr id="45" name="Forme libre : forme 44">
              <a:extLst>
                <a:ext uri="{FF2B5EF4-FFF2-40B4-BE49-F238E27FC236}">
                  <a16:creationId xmlns:a16="http://schemas.microsoft.com/office/drawing/2014/main" id="{EF971F25-4035-43BA-BC8C-22E9B837A713}"/>
                </a:ext>
              </a:extLst>
            </p:cNvPr>
            <p:cNvSpPr/>
            <p:nvPr/>
          </p:nvSpPr>
          <p:spPr>
            <a:xfrm>
              <a:off x="12800391"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DA80"/>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218</a:t>
              </a:r>
            </a:p>
            <a:p>
              <a:pPr algn="ctr">
                <a:lnSpc>
                  <a:spcPct val="90000"/>
                </a:lnSpc>
                <a:spcAft>
                  <a:spcPts val="0"/>
                </a:spcAft>
              </a:pPr>
              <a:r>
                <a:rPr lang="en-US" sz="700" dirty="0">
                  <a:latin typeface="Ubuntu" panose="020B0504030602030204" pitchFamily="34" charset="0"/>
                </a:rPr>
                <a:t>128</a:t>
              </a:r>
            </a:p>
          </p:txBody>
        </p:sp>
        <p:sp>
          <p:nvSpPr>
            <p:cNvPr id="46" name="Forme libre : forme 45">
              <a:extLst>
                <a:ext uri="{FF2B5EF4-FFF2-40B4-BE49-F238E27FC236}">
                  <a16:creationId xmlns:a16="http://schemas.microsoft.com/office/drawing/2014/main" id="{F5691FCB-A410-4C6B-963D-15CCFA8EB678}"/>
                </a:ext>
              </a:extLst>
            </p:cNvPr>
            <p:cNvSpPr/>
            <p:nvPr/>
          </p:nvSpPr>
          <p:spPr>
            <a:xfrm>
              <a:off x="13168875"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42142E"/>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66</a:t>
              </a:r>
            </a:p>
            <a:p>
              <a:pPr algn="ctr">
                <a:lnSpc>
                  <a:spcPct val="90000"/>
                </a:lnSpc>
                <a:spcAft>
                  <a:spcPts val="0"/>
                </a:spcAft>
              </a:pPr>
              <a:r>
                <a:rPr lang="en-US" sz="700" dirty="0">
                  <a:solidFill>
                    <a:schemeClr val="bg1"/>
                  </a:solidFill>
                  <a:latin typeface="Ubuntu" panose="020B0504030602030204" pitchFamily="34" charset="0"/>
                </a:rPr>
                <a:t>20</a:t>
              </a:r>
            </a:p>
            <a:p>
              <a:pPr algn="ctr">
                <a:lnSpc>
                  <a:spcPct val="90000"/>
                </a:lnSpc>
                <a:spcAft>
                  <a:spcPts val="0"/>
                </a:spcAft>
              </a:pPr>
              <a:r>
                <a:rPr lang="en-US" sz="700" dirty="0">
                  <a:solidFill>
                    <a:schemeClr val="bg1"/>
                  </a:solidFill>
                  <a:latin typeface="Ubuntu" panose="020B0504030602030204" pitchFamily="34" charset="0"/>
                </a:rPr>
                <a:t>46</a:t>
              </a:r>
            </a:p>
          </p:txBody>
        </p:sp>
        <p:sp>
          <p:nvSpPr>
            <p:cNvPr id="47" name="Forme libre : forme 46">
              <a:extLst>
                <a:ext uri="{FF2B5EF4-FFF2-40B4-BE49-F238E27FC236}">
                  <a16:creationId xmlns:a16="http://schemas.microsoft.com/office/drawing/2014/main" id="{D0F79893-1FFE-4F7F-B020-867CE988C67E}"/>
                </a:ext>
              </a:extLst>
            </p:cNvPr>
            <p:cNvSpPr/>
            <p:nvPr/>
          </p:nvSpPr>
          <p:spPr>
            <a:xfrm>
              <a:off x="13168875"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90A42"/>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89</a:t>
              </a:r>
            </a:p>
            <a:p>
              <a:pPr algn="ctr">
                <a:lnSpc>
                  <a:spcPct val="90000"/>
                </a:lnSpc>
                <a:spcAft>
                  <a:spcPts val="0"/>
                </a:spcAft>
              </a:pPr>
              <a:r>
                <a:rPr lang="en-US" sz="700" dirty="0">
                  <a:solidFill>
                    <a:schemeClr val="bg1"/>
                  </a:solidFill>
                  <a:latin typeface="Ubuntu" panose="020B0504030602030204" pitchFamily="34" charset="0"/>
                </a:rPr>
                <a:t>10</a:t>
              </a:r>
            </a:p>
            <a:p>
              <a:pPr algn="ctr">
                <a:lnSpc>
                  <a:spcPct val="90000"/>
                </a:lnSpc>
                <a:spcAft>
                  <a:spcPts val="0"/>
                </a:spcAft>
              </a:pPr>
              <a:r>
                <a:rPr lang="en-US" sz="700" dirty="0">
                  <a:solidFill>
                    <a:schemeClr val="bg1"/>
                  </a:solidFill>
                  <a:latin typeface="Ubuntu" panose="020B0504030602030204" pitchFamily="34" charset="0"/>
                </a:rPr>
                <a:t>66</a:t>
              </a:r>
            </a:p>
          </p:txBody>
        </p:sp>
        <p:sp>
          <p:nvSpPr>
            <p:cNvPr id="48" name="Forme libre : forme 47">
              <a:extLst>
                <a:ext uri="{FF2B5EF4-FFF2-40B4-BE49-F238E27FC236}">
                  <a16:creationId xmlns:a16="http://schemas.microsoft.com/office/drawing/2014/main" id="{4BC28B06-4332-436B-9E8F-27299D73CB0F}"/>
                </a:ext>
              </a:extLst>
            </p:cNvPr>
            <p:cNvSpPr/>
            <p:nvPr/>
          </p:nvSpPr>
          <p:spPr>
            <a:xfrm>
              <a:off x="13168875"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750D5C"/>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117</a:t>
              </a:r>
            </a:p>
            <a:p>
              <a:pPr algn="ctr">
                <a:lnSpc>
                  <a:spcPct val="90000"/>
                </a:lnSpc>
                <a:spcAft>
                  <a:spcPts val="0"/>
                </a:spcAft>
              </a:pPr>
              <a:r>
                <a:rPr lang="en-US" sz="700" dirty="0">
                  <a:solidFill>
                    <a:schemeClr val="bg1"/>
                  </a:solidFill>
                  <a:latin typeface="Ubuntu" panose="020B0504030602030204" pitchFamily="34" charset="0"/>
                </a:rPr>
                <a:t>13</a:t>
              </a:r>
            </a:p>
            <a:p>
              <a:pPr algn="ctr">
                <a:lnSpc>
                  <a:spcPct val="90000"/>
                </a:lnSpc>
                <a:spcAft>
                  <a:spcPts val="0"/>
                </a:spcAft>
              </a:pPr>
              <a:r>
                <a:rPr lang="en-US" sz="700" dirty="0">
                  <a:solidFill>
                    <a:schemeClr val="bg1"/>
                  </a:solidFill>
                  <a:latin typeface="Ubuntu" panose="020B0504030602030204" pitchFamily="34" charset="0"/>
                </a:rPr>
                <a:t>92</a:t>
              </a:r>
            </a:p>
          </p:txBody>
        </p:sp>
        <p:sp>
          <p:nvSpPr>
            <p:cNvPr id="49" name="Forme libre : forme 48">
              <a:extLst>
                <a:ext uri="{FF2B5EF4-FFF2-40B4-BE49-F238E27FC236}">
                  <a16:creationId xmlns:a16="http://schemas.microsoft.com/office/drawing/2014/main" id="{90419B70-8C46-4DE8-9DD4-F2A6106ED6F5}"/>
                </a:ext>
              </a:extLst>
            </p:cNvPr>
            <p:cNvSpPr/>
            <p:nvPr/>
          </p:nvSpPr>
          <p:spPr>
            <a:xfrm>
              <a:off x="13168875"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02B73"/>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128</a:t>
              </a:r>
            </a:p>
            <a:p>
              <a:pPr algn="ctr">
                <a:lnSpc>
                  <a:spcPct val="90000"/>
                </a:lnSpc>
                <a:spcAft>
                  <a:spcPts val="0"/>
                </a:spcAft>
              </a:pPr>
              <a:r>
                <a:rPr lang="en-US" sz="700" dirty="0">
                  <a:solidFill>
                    <a:schemeClr val="bg1"/>
                  </a:solidFill>
                  <a:latin typeface="Ubuntu" panose="020B0504030602030204" pitchFamily="34" charset="0"/>
                </a:rPr>
                <a:t>43</a:t>
              </a:r>
            </a:p>
            <a:p>
              <a:pPr algn="ctr">
                <a:lnSpc>
                  <a:spcPct val="90000"/>
                </a:lnSpc>
                <a:spcAft>
                  <a:spcPts val="0"/>
                </a:spcAft>
              </a:pPr>
              <a:r>
                <a:rPr lang="en-US" sz="700" dirty="0">
                  <a:solidFill>
                    <a:schemeClr val="bg1"/>
                  </a:solidFill>
                  <a:latin typeface="Ubuntu" panose="020B0504030602030204" pitchFamily="34" charset="0"/>
                </a:rPr>
                <a:t>115</a:t>
              </a:r>
            </a:p>
          </p:txBody>
        </p:sp>
        <p:sp>
          <p:nvSpPr>
            <p:cNvPr id="50" name="Forme libre : forme 49">
              <a:extLst>
                <a:ext uri="{FF2B5EF4-FFF2-40B4-BE49-F238E27FC236}">
                  <a16:creationId xmlns:a16="http://schemas.microsoft.com/office/drawing/2014/main" id="{0A0CFFBA-E8FE-434D-9D74-BB9F352B4723}"/>
                </a:ext>
              </a:extLst>
            </p:cNvPr>
            <p:cNvSpPr/>
            <p:nvPr/>
          </p:nvSpPr>
          <p:spPr>
            <a:xfrm>
              <a:off x="13168875"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9E4780"/>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158</a:t>
              </a:r>
            </a:p>
            <a:p>
              <a:pPr algn="ctr">
                <a:lnSpc>
                  <a:spcPct val="90000"/>
                </a:lnSpc>
                <a:spcAft>
                  <a:spcPts val="0"/>
                </a:spcAft>
              </a:pPr>
              <a:r>
                <a:rPr lang="en-US" sz="700" dirty="0">
                  <a:solidFill>
                    <a:schemeClr val="bg1"/>
                  </a:solidFill>
                  <a:latin typeface="Ubuntu" panose="020B0504030602030204" pitchFamily="34" charset="0"/>
                </a:rPr>
                <a:t>71</a:t>
              </a:r>
            </a:p>
            <a:p>
              <a:pPr algn="ctr">
                <a:lnSpc>
                  <a:spcPct val="90000"/>
                </a:lnSpc>
                <a:spcAft>
                  <a:spcPts val="0"/>
                </a:spcAft>
              </a:pPr>
              <a:r>
                <a:rPr lang="en-US" sz="700" dirty="0">
                  <a:solidFill>
                    <a:schemeClr val="bg1"/>
                  </a:solidFill>
                  <a:latin typeface="Ubuntu" panose="020B0504030602030204" pitchFamily="34" charset="0"/>
                </a:rPr>
                <a:t>128</a:t>
              </a:r>
            </a:p>
          </p:txBody>
        </p:sp>
        <p:sp>
          <p:nvSpPr>
            <p:cNvPr id="51" name="Forme libre : forme 50">
              <a:extLst>
                <a:ext uri="{FF2B5EF4-FFF2-40B4-BE49-F238E27FC236}">
                  <a16:creationId xmlns:a16="http://schemas.microsoft.com/office/drawing/2014/main" id="{D041A42A-2FF1-4516-85CE-87051937629F}"/>
                </a:ext>
              </a:extLst>
            </p:cNvPr>
            <p:cNvSpPr/>
            <p:nvPr/>
          </p:nvSpPr>
          <p:spPr>
            <a:xfrm>
              <a:off x="13535697"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6001A"/>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166</a:t>
              </a:r>
            </a:p>
            <a:p>
              <a:pPr algn="ctr">
                <a:lnSpc>
                  <a:spcPct val="90000"/>
                </a:lnSpc>
                <a:spcAft>
                  <a:spcPts val="0"/>
                </a:spcAft>
              </a:pPr>
              <a:r>
                <a:rPr lang="en-US" sz="700" dirty="0">
                  <a:solidFill>
                    <a:schemeClr val="bg1"/>
                  </a:solidFill>
                  <a:latin typeface="Ubuntu" panose="020B0504030602030204" pitchFamily="34" charset="0"/>
                </a:rPr>
                <a:t>0</a:t>
              </a:r>
            </a:p>
            <a:p>
              <a:pPr algn="ctr">
                <a:lnSpc>
                  <a:spcPct val="90000"/>
                </a:lnSpc>
                <a:spcAft>
                  <a:spcPts val="0"/>
                </a:spcAft>
              </a:pPr>
              <a:r>
                <a:rPr lang="en-US" sz="700" dirty="0">
                  <a:solidFill>
                    <a:schemeClr val="bg1"/>
                  </a:solidFill>
                  <a:latin typeface="Ubuntu" panose="020B0504030602030204" pitchFamily="34" charset="0"/>
                </a:rPr>
                <a:t>26</a:t>
              </a:r>
            </a:p>
          </p:txBody>
        </p:sp>
        <p:sp>
          <p:nvSpPr>
            <p:cNvPr id="52" name="Forme libre : forme 51">
              <a:extLst>
                <a:ext uri="{FF2B5EF4-FFF2-40B4-BE49-F238E27FC236}">
                  <a16:creationId xmlns:a16="http://schemas.microsoft.com/office/drawing/2014/main" id="{02084D3E-01E3-4506-9076-881D83455262}"/>
                </a:ext>
              </a:extLst>
            </p:cNvPr>
            <p:cNvSpPr/>
            <p:nvPr/>
          </p:nvSpPr>
          <p:spPr>
            <a:xfrm>
              <a:off x="13535697"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30021"/>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227</a:t>
              </a:r>
            </a:p>
            <a:p>
              <a:pPr algn="ctr">
                <a:lnSpc>
                  <a:spcPct val="90000"/>
                </a:lnSpc>
                <a:spcAft>
                  <a:spcPts val="0"/>
                </a:spcAft>
              </a:pPr>
              <a:r>
                <a:rPr lang="en-US" sz="700" dirty="0">
                  <a:solidFill>
                    <a:schemeClr val="bg1"/>
                  </a:solidFill>
                  <a:latin typeface="Ubuntu" panose="020B0504030602030204" pitchFamily="34" charset="0"/>
                </a:rPr>
                <a:t>03</a:t>
              </a:r>
            </a:p>
            <a:p>
              <a:pPr algn="ctr">
                <a:lnSpc>
                  <a:spcPct val="90000"/>
                </a:lnSpc>
                <a:spcAft>
                  <a:spcPts val="0"/>
                </a:spcAft>
              </a:pPr>
              <a:r>
                <a:rPr lang="en-US" sz="700" dirty="0">
                  <a:solidFill>
                    <a:schemeClr val="bg1"/>
                  </a:solidFill>
                  <a:latin typeface="Ubuntu" panose="020B0504030602030204" pitchFamily="34" charset="0"/>
                </a:rPr>
                <a:t>33</a:t>
              </a:r>
            </a:p>
          </p:txBody>
        </p:sp>
        <p:sp>
          <p:nvSpPr>
            <p:cNvPr id="53" name="Forme libre : forme 52">
              <a:extLst>
                <a:ext uri="{FF2B5EF4-FFF2-40B4-BE49-F238E27FC236}">
                  <a16:creationId xmlns:a16="http://schemas.microsoft.com/office/drawing/2014/main" id="{96939CDC-56D5-42B9-843A-231E1C541E5D}"/>
                </a:ext>
              </a:extLst>
            </p:cNvPr>
            <p:cNvSpPr/>
            <p:nvPr/>
          </p:nvSpPr>
          <p:spPr>
            <a:xfrm>
              <a:off x="13535697"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FF304D"/>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48</a:t>
              </a:r>
            </a:p>
            <a:p>
              <a:pPr algn="ctr">
                <a:lnSpc>
                  <a:spcPct val="90000"/>
                </a:lnSpc>
                <a:spcAft>
                  <a:spcPts val="0"/>
                </a:spcAft>
              </a:pPr>
              <a:r>
                <a:rPr lang="en-US" sz="700" dirty="0">
                  <a:latin typeface="Ubuntu" panose="020B0504030602030204" pitchFamily="34" charset="0"/>
                </a:rPr>
                <a:t>77</a:t>
              </a:r>
            </a:p>
          </p:txBody>
        </p:sp>
        <p:sp>
          <p:nvSpPr>
            <p:cNvPr id="54" name="Forme libre : forme 53">
              <a:extLst>
                <a:ext uri="{FF2B5EF4-FFF2-40B4-BE49-F238E27FC236}">
                  <a16:creationId xmlns:a16="http://schemas.microsoft.com/office/drawing/2014/main" id="{66B49780-B844-4D04-8283-E12AAC6933AF}"/>
                </a:ext>
              </a:extLst>
            </p:cNvPr>
            <p:cNvSpPr/>
            <p:nvPr/>
          </p:nvSpPr>
          <p:spPr>
            <a:xfrm>
              <a:off x="13535697"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455E"/>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69</a:t>
              </a:r>
            </a:p>
            <a:p>
              <a:pPr algn="ctr">
                <a:lnSpc>
                  <a:spcPct val="90000"/>
                </a:lnSpc>
                <a:spcAft>
                  <a:spcPts val="0"/>
                </a:spcAft>
              </a:pPr>
              <a:r>
                <a:rPr lang="en-US" sz="700" dirty="0">
                  <a:latin typeface="Ubuntu" panose="020B0504030602030204" pitchFamily="34" charset="0"/>
                </a:rPr>
                <a:t>94</a:t>
              </a:r>
            </a:p>
          </p:txBody>
        </p:sp>
        <p:sp>
          <p:nvSpPr>
            <p:cNvPr id="55" name="Forme libre : forme 54">
              <a:extLst>
                <a:ext uri="{FF2B5EF4-FFF2-40B4-BE49-F238E27FC236}">
                  <a16:creationId xmlns:a16="http://schemas.microsoft.com/office/drawing/2014/main" id="{FF82BEF1-5FD1-4558-9313-1606ABF3D69C}"/>
                </a:ext>
              </a:extLst>
            </p:cNvPr>
            <p:cNvSpPr/>
            <p:nvPr/>
          </p:nvSpPr>
          <p:spPr>
            <a:xfrm>
              <a:off x="13535697" y="1992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FF5770"/>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255</a:t>
              </a:r>
            </a:p>
            <a:p>
              <a:pPr algn="ctr">
                <a:lnSpc>
                  <a:spcPct val="90000"/>
                </a:lnSpc>
                <a:spcAft>
                  <a:spcPts val="0"/>
                </a:spcAft>
              </a:pPr>
              <a:r>
                <a:rPr lang="en-US" sz="700" dirty="0">
                  <a:latin typeface="Ubuntu" panose="020B0504030602030204" pitchFamily="34" charset="0"/>
                </a:rPr>
                <a:t>87</a:t>
              </a:r>
            </a:p>
            <a:p>
              <a:pPr algn="ctr">
                <a:lnSpc>
                  <a:spcPct val="90000"/>
                </a:lnSpc>
                <a:spcAft>
                  <a:spcPts val="0"/>
                </a:spcAft>
              </a:pPr>
              <a:r>
                <a:rPr lang="en-US" sz="700" dirty="0">
                  <a:latin typeface="Ubuntu" panose="020B0504030602030204" pitchFamily="34" charset="0"/>
                </a:rPr>
                <a:t>112</a:t>
              </a:r>
            </a:p>
          </p:txBody>
        </p:sp>
        <p:sp>
          <p:nvSpPr>
            <p:cNvPr id="56" name="Forme libre : forme 55">
              <a:extLst>
                <a:ext uri="{FF2B5EF4-FFF2-40B4-BE49-F238E27FC236}">
                  <a16:creationId xmlns:a16="http://schemas.microsoft.com/office/drawing/2014/main" id="{86AAEC8D-AC95-4215-80AB-61B5B47B8691}"/>
                </a:ext>
              </a:extLst>
            </p:cNvPr>
            <p:cNvSpPr/>
            <p:nvPr/>
          </p:nvSpPr>
          <p:spPr>
            <a:xfrm>
              <a:off x="12432704" y="3644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811B6F"/>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129</a:t>
              </a:r>
            </a:p>
            <a:p>
              <a:pPr algn="ctr">
                <a:lnSpc>
                  <a:spcPct val="90000"/>
                </a:lnSpc>
                <a:spcAft>
                  <a:spcPts val="0"/>
                </a:spcAft>
              </a:pPr>
              <a:r>
                <a:rPr lang="en-US" sz="700" dirty="0">
                  <a:solidFill>
                    <a:schemeClr val="bg1"/>
                  </a:solidFill>
                  <a:latin typeface="Ubuntu" panose="020B0504030602030204" pitchFamily="34" charset="0"/>
                </a:rPr>
                <a:t>27</a:t>
              </a:r>
            </a:p>
            <a:p>
              <a:pPr algn="ctr">
                <a:lnSpc>
                  <a:spcPct val="90000"/>
                </a:lnSpc>
                <a:spcAft>
                  <a:spcPts val="0"/>
                </a:spcAft>
              </a:pPr>
              <a:r>
                <a:rPr lang="en-US" sz="700" dirty="0">
                  <a:solidFill>
                    <a:schemeClr val="bg1"/>
                  </a:solidFill>
                  <a:latin typeface="Ubuntu" panose="020B0504030602030204" pitchFamily="34" charset="0"/>
                </a:rPr>
                <a:t>111</a:t>
              </a:r>
            </a:p>
          </p:txBody>
        </p:sp>
        <p:sp>
          <p:nvSpPr>
            <p:cNvPr id="57" name="Forme libre : forme 56">
              <a:extLst>
                <a:ext uri="{FF2B5EF4-FFF2-40B4-BE49-F238E27FC236}">
                  <a16:creationId xmlns:a16="http://schemas.microsoft.com/office/drawing/2014/main" id="{345AA905-3BBB-4015-9537-2162DD20DA02}"/>
                </a:ext>
              </a:extLst>
            </p:cNvPr>
            <p:cNvSpPr/>
            <p:nvPr/>
          </p:nvSpPr>
          <p:spPr>
            <a:xfrm>
              <a:off x="12432704" y="3231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A12980"/>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161</a:t>
              </a:r>
            </a:p>
            <a:p>
              <a:pPr algn="ctr">
                <a:lnSpc>
                  <a:spcPct val="90000"/>
                </a:lnSpc>
                <a:spcAft>
                  <a:spcPts val="0"/>
                </a:spcAft>
              </a:pPr>
              <a:r>
                <a:rPr lang="en-US" sz="700" dirty="0">
                  <a:solidFill>
                    <a:schemeClr val="bg1"/>
                  </a:solidFill>
                  <a:latin typeface="Ubuntu" panose="020B0504030602030204" pitchFamily="34" charset="0"/>
                </a:rPr>
                <a:t>41</a:t>
              </a:r>
            </a:p>
            <a:p>
              <a:pPr algn="ctr">
                <a:lnSpc>
                  <a:spcPct val="90000"/>
                </a:lnSpc>
                <a:spcAft>
                  <a:spcPts val="0"/>
                </a:spcAft>
              </a:pPr>
              <a:r>
                <a:rPr lang="en-US" sz="700" dirty="0">
                  <a:solidFill>
                    <a:schemeClr val="bg1"/>
                  </a:solidFill>
                  <a:latin typeface="Ubuntu" panose="020B0504030602030204" pitchFamily="34" charset="0"/>
                </a:rPr>
                <a:t>128</a:t>
              </a:r>
            </a:p>
          </p:txBody>
        </p:sp>
        <p:sp>
          <p:nvSpPr>
            <p:cNvPr id="58" name="Forme libre : forme 57">
              <a:extLst>
                <a:ext uri="{FF2B5EF4-FFF2-40B4-BE49-F238E27FC236}">
                  <a16:creationId xmlns:a16="http://schemas.microsoft.com/office/drawing/2014/main" id="{8E50898F-084D-45EC-9EDA-C64E62F50B6F}"/>
                </a:ext>
              </a:extLst>
            </p:cNvPr>
            <p:cNvSpPr/>
            <p:nvPr/>
          </p:nvSpPr>
          <p:spPr>
            <a:xfrm>
              <a:off x="12432704" y="2818581"/>
              <a:ext cx="360000"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BA2980"/>
            </a:solidFill>
            <a:ln w="6695" cap="flat">
              <a:noFill/>
              <a:prstDash val="solid"/>
              <a:miter/>
            </a:ln>
          </p:spPr>
          <p:txBody>
            <a:bodyPr rtlCol="0" anchor="ctr"/>
            <a:lstStyle/>
            <a:p>
              <a:pPr algn="ctr">
                <a:lnSpc>
                  <a:spcPct val="90000"/>
                </a:lnSpc>
                <a:spcAft>
                  <a:spcPts val="0"/>
                </a:spcAft>
              </a:pPr>
              <a:r>
                <a:rPr lang="en-US" sz="700" dirty="0">
                  <a:solidFill>
                    <a:schemeClr val="bg1"/>
                  </a:solidFill>
                  <a:latin typeface="Ubuntu" panose="020B0504030602030204" pitchFamily="34" charset="0"/>
                </a:rPr>
                <a:t>186</a:t>
              </a:r>
            </a:p>
            <a:p>
              <a:pPr algn="ctr">
                <a:lnSpc>
                  <a:spcPct val="90000"/>
                </a:lnSpc>
                <a:spcAft>
                  <a:spcPts val="0"/>
                </a:spcAft>
              </a:pPr>
              <a:r>
                <a:rPr lang="en-US" sz="700" dirty="0">
                  <a:solidFill>
                    <a:schemeClr val="bg1"/>
                  </a:solidFill>
                  <a:latin typeface="Ubuntu" panose="020B0504030602030204" pitchFamily="34" charset="0"/>
                </a:rPr>
                <a:t>41</a:t>
              </a:r>
            </a:p>
            <a:p>
              <a:pPr algn="ctr">
                <a:lnSpc>
                  <a:spcPct val="90000"/>
                </a:lnSpc>
                <a:spcAft>
                  <a:spcPts val="0"/>
                </a:spcAft>
              </a:pPr>
              <a:r>
                <a:rPr lang="en-US" sz="700" dirty="0">
                  <a:solidFill>
                    <a:schemeClr val="bg1"/>
                  </a:solidFill>
                  <a:latin typeface="Ubuntu" panose="020B0504030602030204" pitchFamily="34" charset="0"/>
                </a:rPr>
                <a:t>128</a:t>
              </a:r>
            </a:p>
          </p:txBody>
        </p:sp>
        <p:sp>
          <p:nvSpPr>
            <p:cNvPr id="59" name="Forme libre : forme 58">
              <a:extLst>
                <a:ext uri="{FF2B5EF4-FFF2-40B4-BE49-F238E27FC236}">
                  <a16:creationId xmlns:a16="http://schemas.microsoft.com/office/drawing/2014/main" id="{850EF37B-321C-4CAE-A8B1-66C0053A83E3}"/>
                </a:ext>
              </a:extLst>
            </p:cNvPr>
            <p:cNvSpPr/>
            <p:nvPr/>
          </p:nvSpPr>
          <p:spPr>
            <a:xfrm>
              <a:off x="12432704" y="2405581"/>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D13A8C"/>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209</a:t>
              </a:r>
            </a:p>
            <a:p>
              <a:pPr algn="ctr">
                <a:lnSpc>
                  <a:spcPct val="90000"/>
                </a:lnSpc>
                <a:spcAft>
                  <a:spcPts val="0"/>
                </a:spcAft>
              </a:pPr>
              <a:r>
                <a:rPr lang="en-US" sz="700" dirty="0">
                  <a:latin typeface="Ubuntu" panose="020B0504030602030204" pitchFamily="34" charset="0"/>
                </a:rPr>
                <a:t>58</a:t>
              </a:r>
            </a:p>
            <a:p>
              <a:pPr algn="ctr">
                <a:lnSpc>
                  <a:spcPct val="90000"/>
                </a:lnSpc>
                <a:spcAft>
                  <a:spcPts val="0"/>
                </a:spcAft>
              </a:pPr>
              <a:r>
                <a:rPr lang="en-US" sz="700" dirty="0">
                  <a:latin typeface="Ubuntu" panose="020B0504030602030204" pitchFamily="34" charset="0"/>
                </a:rPr>
                <a:t>140</a:t>
              </a:r>
            </a:p>
          </p:txBody>
        </p:sp>
        <p:sp>
          <p:nvSpPr>
            <p:cNvPr id="60" name="Forme libre : forme 59">
              <a:extLst>
                <a:ext uri="{FF2B5EF4-FFF2-40B4-BE49-F238E27FC236}">
                  <a16:creationId xmlns:a16="http://schemas.microsoft.com/office/drawing/2014/main" id="{49EEAAAC-C871-41A3-9B9B-6381B2FD4E28}"/>
                </a:ext>
              </a:extLst>
            </p:cNvPr>
            <p:cNvSpPr/>
            <p:nvPr/>
          </p:nvSpPr>
          <p:spPr>
            <a:xfrm>
              <a:off x="12432704" y="1993636"/>
              <a:ext cx="360000"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E557AD"/>
            </a:solidFill>
            <a:ln w="6695" cap="flat">
              <a:noFill/>
              <a:prstDash val="solid"/>
              <a:miter/>
            </a:ln>
          </p:spPr>
          <p:txBody>
            <a:bodyPr rtlCol="0" anchor="ctr"/>
            <a:lstStyle/>
            <a:p>
              <a:pPr algn="ctr">
                <a:lnSpc>
                  <a:spcPct val="90000"/>
                </a:lnSpc>
                <a:spcAft>
                  <a:spcPts val="0"/>
                </a:spcAft>
              </a:pPr>
              <a:r>
                <a:rPr lang="en-US" sz="700" dirty="0">
                  <a:latin typeface="Ubuntu" panose="020B0504030602030204" pitchFamily="34" charset="0"/>
                </a:rPr>
                <a:t>229</a:t>
              </a:r>
            </a:p>
            <a:p>
              <a:pPr algn="ctr">
                <a:lnSpc>
                  <a:spcPct val="90000"/>
                </a:lnSpc>
                <a:spcAft>
                  <a:spcPts val="0"/>
                </a:spcAft>
              </a:pPr>
              <a:r>
                <a:rPr lang="en-US" sz="700" dirty="0">
                  <a:latin typeface="Ubuntu" panose="020B0504030602030204" pitchFamily="34" charset="0"/>
                </a:rPr>
                <a:t>87</a:t>
              </a:r>
            </a:p>
            <a:p>
              <a:pPr algn="ctr">
                <a:lnSpc>
                  <a:spcPct val="90000"/>
                </a:lnSpc>
                <a:spcAft>
                  <a:spcPts val="0"/>
                </a:spcAft>
              </a:pPr>
              <a:r>
                <a:rPr lang="en-US" sz="700" dirty="0">
                  <a:latin typeface="Ubuntu" panose="020B0504030602030204" pitchFamily="34" charset="0"/>
                </a:rPr>
                <a:t>173</a:t>
              </a:r>
            </a:p>
          </p:txBody>
        </p:sp>
      </p:grpSp>
      <p:sp>
        <p:nvSpPr>
          <p:cNvPr id="61" name="Rectangle 60">
            <a:extLst>
              <a:ext uri="{FF2B5EF4-FFF2-40B4-BE49-F238E27FC236}">
                <a16:creationId xmlns:a16="http://schemas.microsoft.com/office/drawing/2014/main" id="{9D36E5FD-F409-4495-819A-440FA57D9E19}"/>
              </a:ext>
            </a:extLst>
          </p:cNvPr>
          <p:cNvSpPr/>
          <p:nvPr/>
        </p:nvSpPr>
        <p:spPr>
          <a:xfrm>
            <a:off x="12295891" y="6412526"/>
            <a:ext cx="2545089" cy="615553"/>
          </a:xfrm>
          <a:prstGeom prst="rect">
            <a:avLst/>
          </a:prstGeom>
        </p:spPr>
        <p:txBody>
          <a:bodyPr wrap="square" lIns="0" tIns="0" rIns="0" bIns="0">
            <a:spAutoFit/>
          </a:bodyPr>
          <a:lstStyle/>
          <a:p>
            <a:r>
              <a:rPr lang="en-GB" sz="800" dirty="0">
                <a:latin typeface="Ubuntu" panose="020B0504030602030204" pitchFamily="34" charset="0"/>
              </a:rPr>
              <a:t>Security Classification:</a:t>
            </a:r>
          </a:p>
          <a:p>
            <a:r>
              <a:rPr lang="en-GB" sz="800" dirty="0">
                <a:latin typeface="Ubuntu" panose="020B0504030602030204" pitchFamily="34" charset="0"/>
              </a:rPr>
              <a:t>SEC0: Public</a:t>
            </a:r>
          </a:p>
          <a:p>
            <a:r>
              <a:rPr lang="en-GB" sz="800" dirty="0">
                <a:latin typeface="Ubuntu" panose="020B0504030602030204" pitchFamily="34" charset="0"/>
              </a:rPr>
              <a:t>SEC1: Company Confidential</a:t>
            </a:r>
          </a:p>
          <a:p>
            <a:r>
              <a:rPr lang="en-GB" sz="800" dirty="0">
                <a:latin typeface="Ubuntu" panose="020B0504030602030204" pitchFamily="34" charset="0"/>
              </a:rPr>
              <a:t>SEC2: Company Restricted / Customer restricted</a:t>
            </a:r>
          </a:p>
          <a:p>
            <a:r>
              <a:rPr lang="en-GB" sz="800" dirty="0">
                <a:latin typeface="Ubuntu" panose="020B0504030602030204" pitchFamily="34" charset="0"/>
              </a:rPr>
              <a:t>SEC3: Company Sensitive</a:t>
            </a:r>
          </a:p>
        </p:txBody>
      </p:sp>
      <p:grpSp>
        <p:nvGrpSpPr>
          <p:cNvPr id="4097" name="Groupe 4096">
            <a:extLst>
              <a:ext uri="{FF2B5EF4-FFF2-40B4-BE49-F238E27FC236}">
                <a16:creationId xmlns:a16="http://schemas.microsoft.com/office/drawing/2014/main" id="{14207897-E387-4B97-A694-8751D86BCF12}"/>
              </a:ext>
            </a:extLst>
          </p:cNvPr>
          <p:cNvGrpSpPr/>
          <p:nvPr/>
        </p:nvGrpSpPr>
        <p:grpSpPr>
          <a:xfrm>
            <a:off x="12295891" y="2164677"/>
            <a:ext cx="1465123" cy="2058800"/>
            <a:chOff x="14041053" y="1992581"/>
            <a:chExt cx="1465123" cy="2058800"/>
          </a:xfrm>
        </p:grpSpPr>
        <p:sp>
          <p:nvSpPr>
            <p:cNvPr id="66" name="Forme libre : forme 65">
              <a:extLst>
                <a:ext uri="{FF2B5EF4-FFF2-40B4-BE49-F238E27FC236}">
                  <a16:creationId xmlns:a16="http://schemas.microsoft.com/office/drawing/2014/main" id="{94847038-3CB7-4111-AB03-FA1A594002AA}"/>
                </a:ext>
              </a:extLst>
            </p:cNvPr>
            <p:cNvSpPr/>
            <p:nvPr/>
          </p:nvSpPr>
          <p:spPr>
            <a:xfrm>
              <a:off x="14777224"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434A"/>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15</a:t>
              </a:r>
            </a:p>
            <a:p>
              <a:pPr algn="ctr">
                <a:lnSpc>
                  <a:spcPct val="90000"/>
                </a:lnSpc>
                <a:spcAft>
                  <a:spcPts val="0"/>
                </a:spcAft>
              </a:pPr>
              <a:r>
                <a:rPr lang="en-US" sz="700" b="0" dirty="0">
                  <a:solidFill>
                    <a:schemeClr val="bg1"/>
                  </a:solidFill>
                  <a:latin typeface="Ubuntu" panose="020B0504030602030204" pitchFamily="34" charset="0"/>
                </a:rPr>
                <a:t>67</a:t>
              </a:r>
            </a:p>
            <a:p>
              <a:pPr algn="ctr">
                <a:lnSpc>
                  <a:spcPct val="90000"/>
                </a:lnSpc>
                <a:spcAft>
                  <a:spcPts val="0"/>
                </a:spcAft>
              </a:pPr>
              <a:r>
                <a:rPr lang="en-US" sz="700" b="0" dirty="0">
                  <a:solidFill>
                    <a:schemeClr val="bg1"/>
                  </a:solidFill>
                  <a:latin typeface="Ubuntu" panose="020B0504030602030204" pitchFamily="34" charset="0"/>
                </a:rPr>
                <a:t>74</a:t>
              </a:r>
            </a:p>
          </p:txBody>
        </p:sp>
        <p:sp>
          <p:nvSpPr>
            <p:cNvPr id="67" name="Forme libre : forme 66">
              <a:extLst>
                <a:ext uri="{FF2B5EF4-FFF2-40B4-BE49-F238E27FC236}">
                  <a16:creationId xmlns:a16="http://schemas.microsoft.com/office/drawing/2014/main" id="{1B50522B-BA67-4790-8697-3AC343D4ACB8}"/>
                </a:ext>
              </a:extLst>
            </p:cNvPr>
            <p:cNvSpPr/>
            <p:nvPr/>
          </p:nvSpPr>
          <p:spPr>
            <a:xfrm>
              <a:off x="14777224"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F6A73"/>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15</a:t>
              </a:r>
            </a:p>
            <a:p>
              <a:pPr algn="ctr">
                <a:lnSpc>
                  <a:spcPct val="90000"/>
                </a:lnSpc>
                <a:spcAft>
                  <a:spcPts val="0"/>
                </a:spcAft>
              </a:pPr>
              <a:r>
                <a:rPr lang="en-US" sz="700" b="0" dirty="0">
                  <a:solidFill>
                    <a:schemeClr val="bg1"/>
                  </a:solidFill>
                  <a:latin typeface="Ubuntu" panose="020B0504030602030204" pitchFamily="34" charset="0"/>
                </a:rPr>
                <a:t>106</a:t>
              </a:r>
            </a:p>
            <a:p>
              <a:pPr algn="ctr">
                <a:lnSpc>
                  <a:spcPct val="90000"/>
                </a:lnSpc>
                <a:spcAft>
                  <a:spcPts val="0"/>
                </a:spcAft>
              </a:pPr>
              <a:r>
                <a:rPr lang="en-US" sz="700" b="0" dirty="0">
                  <a:solidFill>
                    <a:schemeClr val="bg1"/>
                  </a:solidFill>
                  <a:latin typeface="Ubuntu" panose="020B0504030602030204" pitchFamily="34" charset="0"/>
                </a:rPr>
                <a:t>115</a:t>
              </a:r>
            </a:p>
          </p:txBody>
        </p:sp>
        <p:sp>
          <p:nvSpPr>
            <p:cNvPr id="68" name="Forme libre : forme 67">
              <a:extLst>
                <a:ext uri="{FF2B5EF4-FFF2-40B4-BE49-F238E27FC236}">
                  <a16:creationId xmlns:a16="http://schemas.microsoft.com/office/drawing/2014/main" id="{B90AA6F9-B8A6-4490-A465-CBEFAEA6DFCA}"/>
                </a:ext>
              </a:extLst>
            </p:cNvPr>
            <p:cNvSpPr/>
            <p:nvPr/>
          </p:nvSpPr>
          <p:spPr>
            <a:xfrm>
              <a:off x="14777224"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F878A"/>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15</a:t>
              </a:r>
            </a:p>
            <a:p>
              <a:pPr algn="ctr">
                <a:lnSpc>
                  <a:spcPct val="90000"/>
                </a:lnSpc>
                <a:spcAft>
                  <a:spcPts val="0"/>
                </a:spcAft>
              </a:pPr>
              <a:r>
                <a:rPr lang="en-US" sz="700" b="0" dirty="0">
                  <a:solidFill>
                    <a:schemeClr val="bg1"/>
                  </a:solidFill>
                  <a:latin typeface="Ubuntu" panose="020B0504030602030204" pitchFamily="34" charset="0"/>
                </a:rPr>
                <a:t>135</a:t>
              </a:r>
            </a:p>
            <a:p>
              <a:pPr algn="ctr">
                <a:lnSpc>
                  <a:spcPct val="90000"/>
                </a:lnSpc>
                <a:spcAft>
                  <a:spcPts val="0"/>
                </a:spcAft>
              </a:pPr>
              <a:r>
                <a:rPr lang="en-US" sz="700" b="0" dirty="0">
                  <a:solidFill>
                    <a:schemeClr val="bg1"/>
                  </a:solidFill>
                  <a:latin typeface="Ubuntu" panose="020B0504030602030204" pitchFamily="34" charset="0"/>
                </a:rPr>
                <a:t>138</a:t>
              </a:r>
            </a:p>
          </p:txBody>
        </p:sp>
        <p:sp>
          <p:nvSpPr>
            <p:cNvPr id="69" name="Forme libre : forme 68">
              <a:extLst>
                <a:ext uri="{FF2B5EF4-FFF2-40B4-BE49-F238E27FC236}">
                  <a16:creationId xmlns:a16="http://schemas.microsoft.com/office/drawing/2014/main" id="{AEDB31E0-288F-492F-BC3E-94F3C3363294}"/>
                </a:ext>
              </a:extLst>
            </p:cNvPr>
            <p:cNvSpPr/>
            <p:nvPr/>
          </p:nvSpPr>
          <p:spPr>
            <a:xfrm>
              <a:off x="14777224"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B2A2"/>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178</a:t>
              </a:r>
            </a:p>
            <a:p>
              <a:pPr algn="ctr">
                <a:lnSpc>
                  <a:spcPct val="90000"/>
                </a:lnSpc>
                <a:spcAft>
                  <a:spcPts val="0"/>
                </a:spcAft>
              </a:pPr>
              <a:r>
                <a:rPr lang="en-US" sz="700" b="0" dirty="0">
                  <a:latin typeface="Ubuntu" panose="020B0504030602030204" pitchFamily="34" charset="0"/>
                </a:rPr>
                <a:t>162</a:t>
              </a:r>
            </a:p>
          </p:txBody>
        </p:sp>
        <p:sp>
          <p:nvSpPr>
            <p:cNvPr id="70" name="Forme libre : forme 69">
              <a:extLst>
                <a:ext uri="{FF2B5EF4-FFF2-40B4-BE49-F238E27FC236}">
                  <a16:creationId xmlns:a16="http://schemas.microsoft.com/office/drawing/2014/main" id="{8F775A35-2F34-403A-95F8-4058F1A09A02}"/>
                </a:ext>
              </a:extLst>
            </p:cNvPr>
            <p:cNvSpPr/>
            <p:nvPr/>
          </p:nvSpPr>
          <p:spPr>
            <a:xfrm>
              <a:off x="14777224"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0CB"/>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244</a:t>
              </a:r>
            </a:p>
            <a:p>
              <a:pPr algn="ctr">
                <a:lnSpc>
                  <a:spcPct val="90000"/>
                </a:lnSpc>
                <a:spcAft>
                  <a:spcPts val="0"/>
                </a:spcAft>
              </a:pPr>
              <a:r>
                <a:rPr lang="en-US" sz="700" b="0" dirty="0">
                  <a:latin typeface="Ubuntu" panose="020B0504030602030204" pitchFamily="34" charset="0"/>
                </a:rPr>
                <a:t>203</a:t>
              </a:r>
            </a:p>
          </p:txBody>
        </p:sp>
        <p:sp>
          <p:nvSpPr>
            <p:cNvPr id="71" name="Forme libre : forme 70">
              <a:extLst>
                <a:ext uri="{FF2B5EF4-FFF2-40B4-BE49-F238E27FC236}">
                  <a16:creationId xmlns:a16="http://schemas.microsoft.com/office/drawing/2014/main" id="{59DA3B5B-D788-45A0-A698-ABE05A9025B0}"/>
                </a:ext>
              </a:extLst>
            </p:cNvPr>
            <p:cNvSpPr/>
            <p:nvPr/>
          </p:nvSpPr>
          <p:spPr>
            <a:xfrm>
              <a:off x="14041053"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036"/>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23</a:t>
              </a:r>
            </a:p>
            <a:p>
              <a:pPr algn="ctr">
                <a:lnSpc>
                  <a:spcPct val="90000"/>
                </a:lnSpc>
                <a:spcAft>
                  <a:spcPts val="0"/>
                </a:spcAft>
              </a:pPr>
              <a:r>
                <a:rPr lang="en-US" sz="700" b="0" dirty="0">
                  <a:solidFill>
                    <a:schemeClr val="bg1"/>
                  </a:solidFill>
                  <a:latin typeface="Ubuntu" panose="020B0504030602030204" pitchFamily="34" charset="0"/>
                </a:rPr>
                <a:t>128</a:t>
              </a:r>
            </a:p>
            <a:p>
              <a:pPr algn="ctr">
                <a:lnSpc>
                  <a:spcPct val="90000"/>
                </a:lnSpc>
                <a:spcAft>
                  <a:spcPts val="0"/>
                </a:spcAft>
              </a:pPr>
              <a:r>
                <a:rPr lang="en-US" sz="700" b="0" dirty="0">
                  <a:solidFill>
                    <a:schemeClr val="bg1"/>
                  </a:solidFill>
                  <a:latin typeface="Ubuntu" panose="020B0504030602030204" pitchFamily="34" charset="0"/>
                </a:rPr>
                <a:t>54</a:t>
              </a:r>
            </a:p>
          </p:txBody>
        </p:sp>
        <p:sp>
          <p:nvSpPr>
            <p:cNvPr id="72" name="Forme libre : forme 71">
              <a:extLst>
                <a:ext uri="{FF2B5EF4-FFF2-40B4-BE49-F238E27FC236}">
                  <a16:creationId xmlns:a16="http://schemas.microsoft.com/office/drawing/2014/main" id="{B988192C-3701-4200-ADA5-936C0610D953}"/>
                </a:ext>
              </a:extLst>
            </p:cNvPr>
            <p:cNvSpPr/>
            <p:nvPr/>
          </p:nvSpPr>
          <p:spPr>
            <a:xfrm>
              <a:off x="14041053"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8C3D"/>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23</a:t>
              </a:r>
            </a:p>
            <a:p>
              <a:pPr algn="ctr">
                <a:lnSpc>
                  <a:spcPct val="90000"/>
                </a:lnSpc>
                <a:spcAft>
                  <a:spcPts val="0"/>
                </a:spcAft>
              </a:pPr>
              <a:r>
                <a:rPr lang="en-US" sz="700" b="0" dirty="0">
                  <a:solidFill>
                    <a:schemeClr val="bg1"/>
                  </a:solidFill>
                  <a:latin typeface="Ubuntu" panose="020B0504030602030204" pitchFamily="34" charset="0"/>
                </a:rPr>
                <a:t>140</a:t>
              </a:r>
            </a:p>
            <a:p>
              <a:pPr algn="ctr">
                <a:lnSpc>
                  <a:spcPct val="90000"/>
                </a:lnSpc>
                <a:spcAft>
                  <a:spcPts val="0"/>
                </a:spcAft>
              </a:pPr>
              <a:r>
                <a:rPr lang="en-US" sz="700" b="0" dirty="0">
                  <a:solidFill>
                    <a:schemeClr val="bg1"/>
                  </a:solidFill>
                  <a:latin typeface="Ubuntu" panose="020B0504030602030204" pitchFamily="34" charset="0"/>
                </a:rPr>
                <a:t>61</a:t>
              </a:r>
            </a:p>
          </p:txBody>
        </p:sp>
        <p:sp>
          <p:nvSpPr>
            <p:cNvPr id="73" name="Forme libre : forme 72">
              <a:extLst>
                <a:ext uri="{FF2B5EF4-FFF2-40B4-BE49-F238E27FC236}">
                  <a16:creationId xmlns:a16="http://schemas.microsoft.com/office/drawing/2014/main" id="{FDFAC846-10F6-421E-8B39-673C784E01DE}"/>
                </a:ext>
              </a:extLst>
            </p:cNvPr>
            <p:cNvSpPr/>
            <p:nvPr/>
          </p:nvSpPr>
          <p:spPr>
            <a:xfrm>
              <a:off x="14041053"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2EA657"/>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46</a:t>
              </a:r>
            </a:p>
            <a:p>
              <a:pPr algn="ctr">
                <a:lnSpc>
                  <a:spcPct val="90000"/>
                </a:lnSpc>
                <a:spcAft>
                  <a:spcPts val="0"/>
                </a:spcAft>
              </a:pPr>
              <a:r>
                <a:rPr lang="en-US" sz="700" b="0" dirty="0">
                  <a:latin typeface="Ubuntu" panose="020B0504030602030204" pitchFamily="34" charset="0"/>
                </a:rPr>
                <a:t>166</a:t>
              </a:r>
            </a:p>
            <a:p>
              <a:pPr algn="ctr">
                <a:lnSpc>
                  <a:spcPct val="90000"/>
                </a:lnSpc>
                <a:spcAft>
                  <a:spcPts val="0"/>
                </a:spcAft>
              </a:pPr>
              <a:r>
                <a:rPr lang="en-US" sz="700" b="0" dirty="0">
                  <a:latin typeface="Ubuntu" panose="020B0504030602030204" pitchFamily="34" charset="0"/>
                </a:rPr>
                <a:t>87</a:t>
              </a:r>
            </a:p>
          </p:txBody>
        </p:sp>
        <p:sp>
          <p:nvSpPr>
            <p:cNvPr id="74" name="Forme libre : forme 73">
              <a:extLst>
                <a:ext uri="{FF2B5EF4-FFF2-40B4-BE49-F238E27FC236}">
                  <a16:creationId xmlns:a16="http://schemas.microsoft.com/office/drawing/2014/main" id="{353643F0-22F7-4B48-AE39-5FC8C334472F}"/>
                </a:ext>
              </a:extLst>
            </p:cNvPr>
            <p:cNvSpPr/>
            <p:nvPr/>
          </p:nvSpPr>
          <p:spPr>
            <a:xfrm>
              <a:off x="14041053"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B569"/>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51</a:t>
              </a:r>
            </a:p>
            <a:p>
              <a:pPr algn="ctr">
                <a:lnSpc>
                  <a:spcPct val="90000"/>
                </a:lnSpc>
                <a:spcAft>
                  <a:spcPts val="0"/>
                </a:spcAft>
              </a:pPr>
              <a:r>
                <a:rPr lang="en-US" sz="700" b="0" dirty="0">
                  <a:latin typeface="Ubuntu" panose="020B0504030602030204" pitchFamily="34" charset="0"/>
                </a:rPr>
                <a:t>181</a:t>
              </a:r>
            </a:p>
            <a:p>
              <a:pPr algn="ctr">
                <a:lnSpc>
                  <a:spcPct val="90000"/>
                </a:lnSpc>
                <a:spcAft>
                  <a:spcPts val="0"/>
                </a:spcAft>
              </a:pPr>
              <a:r>
                <a:rPr lang="en-US" sz="700" b="0" dirty="0">
                  <a:latin typeface="Ubuntu" panose="020B0504030602030204" pitchFamily="34" charset="0"/>
                </a:rPr>
                <a:t>105</a:t>
              </a:r>
            </a:p>
          </p:txBody>
        </p:sp>
        <p:sp>
          <p:nvSpPr>
            <p:cNvPr id="75" name="Forme libre : forme 74">
              <a:extLst>
                <a:ext uri="{FF2B5EF4-FFF2-40B4-BE49-F238E27FC236}">
                  <a16:creationId xmlns:a16="http://schemas.microsoft.com/office/drawing/2014/main" id="{33F41D49-321E-46F2-BE66-44E85399808F}"/>
                </a:ext>
              </a:extLst>
            </p:cNvPr>
            <p:cNvSpPr/>
            <p:nvPr/>
          </p:nvSpPr>
          <p:spPr>
            <a:xfrm>
              <a:off x="14041053"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57CF80"/>
            </a:solidFill>
            <a:ln w="6695" cap="flat">
              <a:noFill/>
              <a:prstDash val="solid"/>
              <a:miter/>
            </a:ln>
          </p:spPr>
          <p:txBody>
            <a:bodyPr rtlCol="0" anchor="ctr"/>
            <a:lstStyle/>
            <a:p>
              <a:pPr algn="ctr">
                <a:lnSpc>
                  <a:spcPct val="90000"/>
                </a:lnSpc>
                <a:spcAft>
                  <a:spcPts val="0"/>
                </a:spcAft>
              </a:pPr>
              <a:endParaRPr lang="en-US" sz="700" b="0" dirty="0">
                <a:latin typeface="Ubuntu" panose="020B0504030602030204" pitchFamily="34" charset="0"/>
              </a:endParaRPr>
            </a:p>
            <a:p>
              <a:pPr algn="ctr">
                <a:lnSpc>
                  <a:spcPct val="90000"/>
                </a:lnSpc>
                <a:spcAft>
                  <a:spcPts val="0"/>
                </a:spcAft>
              </a:pPr>
              <a:r>
                <a:rPr lang="en-US" sz="700" b="0" dirty="0">
                  <a:latin typeface="Ubuntu" panose="020B0504030602030204" pitchFamily="34" charset="0"/>
                </a:rPr>
                <a:t>87</a:t>
              </a:r>
            </a:p>
            <a:p>
              <a:pPr algn="ctr">
                <a:lnSpc>
                  <a:spcPct val="90000"/>
                </a:lnSpc>
                <a:spcAft>
                  <a:spcPts val="0"/>
                </a:spcAft>
              </a:pPr>
              <a:r>
                <a:rPr lang="en-US" sz="700" b="0" dirty="0">
                  <a:latin typeface="Ubuntu" panose="020B0504030602030204" pitchFamily="34" charset="0"/>
                </a:rPr>
                <a:t>207</a:t>
              </a:r>
            </a:p>
            <a:p>
              <a:pPr algn="ctr">
                <a:lnSpc>
                  <a:spcPct val="90000"/>
                </a:lnSpc>
                <a:spcAft>
                  <a:spcPts val="0"/>
                </a:spcAft>
              </a:pPr>
              <a:r>
                <a:rPr lang="en-US" sz="700" b="0" dirty="0">
                  <a:latin typeface="Ubuntu" panose="020B0504030602030204" pitchFamily="34" charset="0"/>
                </a:rPr>
                <a:t>128</a:t>
              </a:r>
            </a:p>
            <a:p>
              <a:pPr algn="ctr">
                <a:lnSpc>
                  <a:spcPct val="90000"/>
                </a:lnSpc>
                <a:spcAft>
                  <a:spcPts val="0"/>
                </a:spcAft>
              </a:pPr>
              <a:endParaRPr lang="en-US" sz="700" b="0" dirty="0">
                <a:latin typeface="Ubuntu" panose="020B0504030602030204" pitchFamily="34" charset="0"/>
              </a:endParaRPr>
            </a:p>
          </p:txBody>
        </p:sp>
        <p:sp>
          <p:nvSpPr>
            <p:cNvPr id="76" name="Forme libre : forme 75">
              <a:extLst>
                <a:ext uri="{FF2B5EF4-FFF2-40B4-BE49-F238E27FC236}">
                  <a16:creationId xmlns:a16="http://schemas.microsoft.com/office/drawing/2014/main" id="{99A866AE-65FA-4F9E-98D0-E71681C14AC2}"/>
                </a:ext>
              </a:extLst>
            </p:cNvPr>
            <p:cNvSpPr/>
            <p:nvPr/>
          </p:nvSpPr>
          <p:spPr>
            <a:xfrm>
              <a:off x="15145311"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173340"/>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23</a:t>
              </a:r>
            </a:p>
            <a:p>
              <a:pPr algn="ctr">
                <a:lnSpc>
                  <a:spcPct val="90000"/>
                </a:lnSpc>
                <a:spcAft>
                  <a:spcPts val="0"/>
                </a:spcAft>
              </a:pPr>
              <a:r>
                <a:rPr lang="en-US" sz="700" b="0" dirty="0">
                  <a:solidFill>
                    <a:schemeClr val="bg1"/>
                  </a:solidFill>
                  <a:latin typeface="Ubuntu" panose="020B0504030602030204" pitchFamily="34" charset="0"/>
                </a:rPr>
                <a:t>51</a:t>
              </a:r>
            </a:p>
            <a:p>
              <a:pPr algn="ctr">
                <a:lnSpc>
                  <a:spcPct val="90000"/>
                </a:lnSpc>
                <a:spcAft>
                  <a:spcPts val="0"/>
                </a:spcAft>
              </a:pPr>
              <a:r>
                <a:rPr lang="en-US" sz="700" b="0" dirty="0">
                  <a:solidFill>
                    <a:schemeClr val="bg1"/>
                  </a:solidFill>
                  <a:latin typeface="Ubuntu" panose="020B0504030602030204" pitchFamily="34" charset="0"/>
                </a:rPr>
                <a:t>64</a:t>
              </a:r>
            </a:p>
          </p:txBody>
        </p:sp>
        <p:sp>
          <p:nvSpPr>
            <p:cNvPr id="77" name="Forme libre : forme 76">
              <a:extLst>
                <a:ext uri="{FF2B5EF4-FFF2-40B4-BE49-F238E27FC236}">
                  <a16:creationId xmlns:a16="http://schemas.microsoft.com/office/drawing/2014/main" id="{FF63074E-4AF4-4930-9679-FD2D7A0F2A11}"/>
                </a:ext>
              </a:extLst>
            </p:cNvPr>
            <p:cNvSpPr/>
            <p:nvPr/>
          </p:nvSpPr>
          <p:spPr>
            <a:xfrm>
              <a:off x="15145311"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214554"/>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33</a:t>
              </a:r>
            </a:p>
            <a:p>
              <a:pPr algn="ctr">
                <a:lnSpc>
                  <a:spcPct val="90000"/>
                </a:lnSpc>
                <a:spcAft>
                  <a:spcPts val="0"/>
                </a:spcAft>
              </a:pPr>
              <a:r>
                <a:rPr lang="en-US" sz="700" b="0" dirty="0">
                  <a:solidFill>
                    <a:schemeClr val="bg1"/>
                  </a:solidFill>
                  <a:latin typeface="Ubuntu" panose="020B0504030602030204" pitchFamily="34" charset="0"/>
                </a:rPr>
                <a:t>69</a:t>
              </a:r>
            </a:p>
            <a:p>
              <a:pPr algn="ctr">
                <a:lnSpc>
                  <a:spcPct val="90000"/>
                </a:lnSpc>
                <a:spcAft>
                  <a:spcPts val="0"/>
                </a:spcAft>
              </a:pPr>
              <a:r>
                <a:rPr lang="en-US" sz="700" b="0" dirty="0">
                  <a:solidFill>
                    <a:schemeClr val="bg1"/>
                  </a:solidFill>
                  <a:latin typeface="Ubuntu" panose="020B0504030602030204" pitchFamily="34" charset="0"/>
                </a:rPr>
                <a:t>84</a:t>
              </a:r>
            </a:p>
          </p:txBody>
        </p:sp>
        <p:sp>
          <p:nvSpPr>
            <p:cNvPr id="78" name="Forme libre : forme 77">
              <a:extLst>
                <a:ext uri="{FF2B5EF4-FFF2-40B4-BE49-F238E27FC236}">
                  <a16:creationId xmlns:a16="http://schemas.microsoft.com/office/drawing/2014/main" id="{56DB4C49-7593-476E-9314-2444B469873A}"/>
                </a:ext>
              </a:extLst>
            </p:cNvPr>
            <p:cNvSpPr/>
            <p:nvPr/>
          </p:nvSpPr>
          <p:spPr>
            <a:xfrm>
              <a:off x="15145311"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14596B"/>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20</a:t>
              </a:r>
            </a:p>
            <a:p>
              <a:pPr algn="ctr">
                <a:lnSpc>
                  <a:spcPct val="90000"/>
                </a:lnSpc>
                <a:spcAft>
                  <a:spcPts val="0"/>
                </a:spcAft>
              </a:pPr>
              <a:r>
                <a:rPr lang="en-US" sz="700" b="0" dirty="0">
                  <a:solidFill>
                    <a:schemeClr val="bg1"/>
                  </a:solidFill>
                  <a:latin typeface="Ubuntu" panose="020B0504030602030204" pitchFamily="34" charset="0"/>
                </a:rPr>
                <a:t>89</a:t>
              </a:r>
            </a:p>
            <a:p>
              <a:pPr algn="ctr">
                <a:lnSpc>
                  <a:spcPct val="90000"/>
                </a:lnSpc>
                <a:spcAft>
                  <a:spcPts val="0"/>
                </a:spcAft>
              </a:pPr>
              <a:r>
                <a:rPr lang="en-US" sz="700" b="0" dirty="0">
                  <a:solidFill>
                    <a:schemeClr val="bg1"/>
                  </a:solidFill>
                  <a:latin typeface="Ubuntu" panose="020B0504030602030204" pitchFamily="34" charset="0"/>
                </a:rPr>
                <a:t>107</a:t>
              </a:r>
            </a:p>
          </p:txBody>
        </p:sp>
        <p:sp>
          <p:nvSpPr>
            <p:cNvPr id="79" name="Forme libre : forme 78">
              <a:extLst>
                <a:ext uri="{FF2B5EF4-FFF2-40B4-BE49-F238E27FC236}">
                  <a16:creationId xmlns:a16="http://schemas.microsoft.com/office/drawing/2014/main" id="{82B57E86-9AA1-49BE-93E7-6C1DB4AFDDF9}"/>
                </a:ext>
              </a:extLst>
            </p:cNvPr>
            <p:cNvSpPr/>
            <p:nvPr/>
          </p:nvSpPr>
          <p:spPr>
            <a:xfrm>
              <a:off x="15145311"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6B7D"/>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51</a:t>
              </a:r>
            </a:p>
            <a:p>
              <a:pPr algn="ctr">
                <a:lnSpc>
                  <a:spcPct val="90000"/>
                </a:lnSpc>
                <a:spcAft>
                  <a:spcPts val="0"/>
                </a:spcAft>
              </a:pPr>
              <a:r>
                <a:rPr lang="en-US" sz="700" b="0" dirty="0">
                  <a:solidFill>
                    <a:schemeClr val="bg1"/>
                  </a:solidFill>
                  <a:latin typeface="Ubuntu" panose="020B0504030602030204" pitchFamily="34" charset="0"/>
                </a:rPr>
                <a:t>107</a:t>
              </a:r>
            </a:p>
            <a:p>
              <a:pPr algn="ctr">
                <a:lnSpc>
                  <a:spcPct val="90000"/>
                </a:lnSpc>
                <a:spcAft>
                  <a:spcPts val="0"/>
                </a:spcAft>
              </a:pPr>
              <a:r>
                <a:rPr lang="en-US" sz="700" b="0" dirty="0">
                  <a:solidFill>
                    <a:schemeClr val="bg1"/>
                  </a:solidFill>
                  <a:latin typeface="Ubuntu" panose="020B0504030602030204" pitchFamily="34" charset="0"/>
                </a:rPr>
                <a:t>25</a:t>
              </a:r>
            </a:p>
          </p:txBody>
        </p:sp>
        <p:sp>
          <p:nvSpPr>
            <p:cNvPr id="80" name="Forme libre : forme 79">
              <a:extLst>
                <a:ext uri="{FF2B5EF4-FFF2-40B4-BE49-F238E27FC236}">
                  <a16:creationId xmlns:a16="http://schemas.microsoft.com/office/drawing/2014/main" id="{F58D84FF-3235-47A7-A015-65B66A7E9528}"/>
                </a:ext>
              </a:extLst>
            </p:cNvPr>
            <p:cNvSpPr/>
            <p:nvPr/>
          </p:nvSpPr>
          <p:spPr>
            <a:xfrm>
              <a:off x="15145311"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338091"/>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51</a:t>
              </a:r>
            </a:p>
            <a:p>
              <a:pPr algn="ctr">
                <a:lnSpc>
                  <a:spcPct val="90000"/>
                </a:lnSpc>
                <a:spcAft>
                  <a:spcPts val="0"/>
                </a:spcAft>
              </a:pPr>
              <a:r>
                <a:rPr lang="en-US" sz="700" b="0" dirty="0">
                  <a:solidFill>
                    <a:schemeClr val="bg1"/>
                  </a:solidFill>
                  <a:latin typeface="Ubuntu" panose="020B0504030602030204" pitchFamily="34" charset="0"/>
                </a:rPr>
                <a:t>128</a:t>
              </a:r>
            </a:p>
            <a:p>
              <a:pPr algn="ctr">
                <a:lnSpc>
                  <a:spcPct val="90000"/>
                </a:lnSpc>
                <a:spcAft>
                  <a:spcPts val="0"/>
                </a:spcAft>
              </a:pPr>
              <a:r>
                <a:rPr lang="en-US" sz="700" b="0" dirty="0">
                  <a:solidFill>
                    <a:schemeClr val="bg1"/>
                  </a:solidFill>
                  <a:latin typeface="Ubuntu" panose="020B0504030602030204" pitchFamily="34" charset="0"/>
                </a:rPr>
                <a:t>145</a:t>
              </a:r>
            </a:p>
          </p:txBody>
        </p:sp>
        <p:sp>
          <p:nvSpPr>
            <p:cNvPr id="81" name="Forme libre : forme 80">
              <a:extLst>
                <a:ext uri="{FF2B5EF4-FFF2-40B4-BE49-F238E27FC236}">
                  <a16:creationId xmlns:a16="http://schemas.microsoft.com/office/drawing/2014/main" id="{0C2FDFFD-39D1-4054-899F-2527AF6109D7}"/>
                </a:ext>
              </a:extLst>
            </p:cNvPr>
            <p:cNvSpPr/>
            <p:nvPr/>
          </p:nvSpPr>
          <p:spPr>
            <a:xfrm>
              <a:off x="14408740" y="3644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7D74"/>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0</a:t>
              </a:r>
            </a:p>
            <a:p>
              <a:pPr algn="ctr">
                <a:lnSpc>
                  <a:spcPct val="90000"/>
                </a:lnSpc>
                <a:spcAft>
                  <a:spcPts val="0"/>
                </a:spcAft>
              </a:pPr>
              <a:r>
                <a:rPr lang="en-US" sz="700" b="0" dirty="0">
                  <a:solidFill>
                    <a:schemeClr val="bg1"/>
                  </a:solidFill>
                  <a:latin typeface="Ubuntu" panose="020B0504030602030204" pitchFamily="34" charset="0"/>
                </a:rPr>
                <a:t>125</a:t>
              </a:r>
            </a:p>
            <a:p>
              <a:pPr algn="ctr">
                <a:lnSpc>
                  <a:spcPct val="90000"/>
                </a:lnSpc>
                <a:spcAft>
                  <a:spcPts val="0"/>
                </a:spcAft>
              </a:pPr>
              <a:r>
                <a:rPr lang="en-US" sz="700" b="0" dirty="0">
                  <a:solidFill>
                    <a:schemeClr val="bg1"/>
                  </a:solidFill>
                  <a:latin typeface="Ubuntu" panose="020B0504030602030204" pitchFamily="34" charset="0"/>
                </a:rPr>
                <a:t>116</a:t>
              </a:r>
            </a:p>
          </p:txBody>
        </p:sp>
        <p:sp>
          <p:nvSpPr>
            <p:cNvPr id="82" name="Forme libre : forme 81">
              <a:extLst>
                <a:ext uri="{FF2B5EF4-FFF2-40B4-BE49-F238E27FC236}">
                  <a16:creationId xmlns:a16="http://schemas.microsoft.com/office/drawing/2014/main" id="{3B4493E8-9680-4EA3-9A68-6174B5ADF266}"/>
                </a:ext>
              </a:extLst>
            </p:cNvPr>
            <p:cNvSpPr/>
            <p:nvPr/>
          </p:nvSpPr>
          <p:spPr>
            <a:xfrm>
              <a:off x="14408740" y="3231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929B"/>
            </a:solidFill>
            <a:ln w="6695" cap="flat">
              <a:noFill/>
              <a:prstDash val="solid"/>
              <a:miter/>
            </a:ln>
          </p:spPr>
          <p:txBody>
            <a:bodyPr rtlCol="0" anchor="ctr"/>
            <a:lstStyle/>
            <a:p>
              <a:pPr algn="ctr">
                <a:lnSpc>
                  <a:spcPct val="90000"/>
                </a:lnSpc>
                <a:spcAft>
                  <a:spcPts val="0"/>
                </a:spcAft>
              </a:pPr>
              <a:r>
                <a:rPr lang="en-US" sz="700" b="0" dirty="0">
                  <a:solidFill>
                    <a:schemeClr val="bg1"/>
                  </a:solidFill>
                  <a:latin typeface="Ubuntu" panose="020B0504030602030204" pitchFamily="34" charset="0"/>
                </a:rPr>
                <a:t>0</a:t>
              </a:r>
            </a:p>
            <a:p>
              <a:pPr algn="ctr">
                <a:lnSpc>
                  <a:spcPct val="90000"/>
                </a:lnSpc>
                <a:spcAft>
                  <a:spcPts val="0"/>
                </a:spcAft>
              </a:pPr>
              <a:r>
                <a:rPr lang="en-US" sz="700" b="0" dirty="0">
                  <a:solidFill>
                    <a:schemeClr val="bg1"/>
                  </a:solidFill>
                  <a:latin typeface="Ubuntu" panose="020B0504030602030204" pitchFamily="34" charset="0"/>
                </a:rPr>
                <a:t>146</a:t>
              </a:r>
            </a:p>
            <a:p>
              <a:pPr algn="ctr">
                <a:lnSpc>
                  <a:spcPct val="90000"/>
                </a:lnSpc>
                <a:spcAft>
                  <a:spcPts val="0"/>
                </a:spcAft>
              </a:pPr>
              <a:r>
                <a:rPr lang="en-US" sz="700" b="0" dirty="0">
                  <a:solidFill>
                    <a:schemeClr val="bg1"/>
                  </a:solidFill>
                  <a:latin typeface="Ubuntu" panose="020B0504030602030204" pitchFamily="34" charset="0"/>
                </a:rPr>
                <a:t>155</a:t>
              </a:r>
            </a:p>
          </p:txBody>
        </p:sp>
        <p:sp>
          <p:nvSpPr>
            <p:cNvPr id="83" name="Forme libre : forme 82">
              <a:extLst>
                <a:ext uri="{FF2B5EF4-FFF2-40B4-BE49-F238E27FC236}">
                  <a16:creationId xmlns:a16="http://schemas.microsoft.com/office/drawing/2014/main" id="{B4B6B943-D34B-48B2-95E0-76C5F8BA25FA}"/>
                </a:ext>
              </a:extLst>
            </p:cNvPr>
            <p:cNvSpPr/>
            <p:nvPr/>
          </p:nvSpPr>
          <p:spPr>
            <a:xfrm>
              <a:off x="14408740" y="2818581"/>
              <a:ext cx="360865" cy="406800"/>
            </a:xfrm>
            <a:custGeom>
              <a:avLst/>
              <a:gdLst>
                <a:gd name="connsiteX0" fmla="*/ 0 w 1111406"/>
                <a:gd name="connsiteY0" fmla="*/ 0 h 1111407"/>
                <a:gd name="connsiteX1" fmla="*/ 1111407 w 1111406"/>
                <a:gd name="connsiteY1" fmla="*/ 0 h 1111407"/>
                <a:gd name="connsiteX2" fmla="*/ 1111407 w 1111406"/>
                <a:gd name="connsiteY2" fmla="*/ 1111407 h 1111407"/>
                <a:gd name="connsiteX3" fmla="*/ 0 w 1111406"/>
                <a:gd name="connsiteY3" fmla="*/ 1111407 h 1111407"/>
              </a:gdLst>
              <a:ahLst/>
              <a:cxnLst>
                <a:cxn ang="0">
                  <a:pos x="connsiteX0" y="connsiteY0"/>
                </a:cxn>
                <a:cxn ang="0">
                  <a:pos x="connsiteX1" y="connsiteY1"/>
                </a:cxn>
                <a:cxn ang="0">
                  <a:pos x="connsiteX2" y="connsiteY2"/>
                </a:cxn>
                <a:cxn ang="0">
                  <a:pos x="connsiteX3" y="connsiteY3"/>
                </a:cxn>
              </a:cxnLst>
              <a:rect l="l" t="t" r="r" b="b"/>
              <a:pathLst>
                <a:path w="1111406" h="1111407">
                  <a:moveTo>
                    <a:pt x="0" y="0"/>
                  </a:moveTo>
                  <a:lnTo>
                    <a:pt x="1111407" y="0"/>
                  </a:lnTo>
                  <a:lnTo>
                    <a:pt x="1111407" y="1111407"/>
                  </a:lnTo>
                  <a:lnTo>
                    <a:pt x="0" y="1111407"/>
                  </a:lnTo>
                  <a:close/>
                </a:path>
              </a:pathLst>
            </a:custGeom>
            <a:solidFill>
              <a:srgbClr val="00BFBF"/>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191</a:t>
              </a:r>
            </a:p>
            <a:p>
              <a:pPr algn="ctr">
                <a:lnSpc>
                  <a:spcPct val="90000"/>
                </a:lnSpc>
                <a:spcAft>
                  <a:spcPts val="0"/>
                </a:spcAft>
              </a:pPr>
              <a:r>
                <a:rPr lang="en-US" sz="700" b="0" dirty="0">
                  <a:latin typeface="Ubuntu" panose="020B0504030602030204" pitchFamily="34" charset="0"/>
                </a:rPr>
                <a:t>191</a:t>
              </a:r>
            </a:p>
          </p:txBody>
        </p:sp>
        <p:sp>
          <p:nvSpPr>
            <p:cNvPr id="84" name="Forme libre : forme 83">
              <a:extLst>
                <a:ext uri="{FF2B5EF4-FFF2-40B4-BE49-F238E27FC236}">
                  <a16:creationId xmlns:a16="http://schemas.microsoft.com/office/drawing/2014/main" id="{B434FFE6-E50A-4EA9-83D4-F9F4917BBCB8}"/>
                </a:ext>
              </a:extLst>
            </p:cNvPr>
            <p:cNvSpPr/>
            <p:nvPr/>
          </p:nvSpPr>
          <p:spPr>
            <a:xfrm>
              <a:off x="14408740" y="2405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D5D0"/>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213</a:t>
              </a:r>
            </a:p>
            <a:p>
              <a:pPr algn="ctr">
                <a:lnSpc>
                  <a:spcPct val="90000"/>
                </a:lnSpc>
                <a:spcAft>
                  <a:spcPts val="0"/>
                </a:spcAft>
              </a:pPr>
              <a:r>
                <a:rPr lang="en-US" sz="700" b="0" dirty="0">
                  <a:latin typeface="Ubuntu" panose="020B0504030602030204" pitchFamily="34" charset="0"/>
                </a:rPr>
                <a:t>208</a:t>
              </a:r>
            </a:p>
          </p:txBody>
        </p:sp>
        <p:sp>
          <p:nvSpPr>
            <p:cNvPr id="85" name="Forme libre : forme 84">
              <a:extLst>
                <a:ext uri="{FF2B5EF4-FFF2-40B4-BE49-F238E27FC236}">
                  <a16:creationId xmlns:a16="http://schemas.microsoft.com/office/drawing/2014/main" id="{E0BE1B97-A7F2-4E15-8D45-CD3F50622B5F}"/>
                </a:ext>
              </a:extLst>
            </p:cNvPr>
            <p:cNvSpPr/>
            <p:nvPr/>
          </p:nvSpPr>
          <p:spPr>
            <a:xfrm>
              <a:off x="14408740" y="1992581"/>
              <a:ext cx="360865" cy="406800"/>
            </a:xfrm>
            <a:custGeom>
              <a:avLst/>
              <a:gdLst>
                <a:gd name="connsiteX0" fmla="*/ 0 w 1111406"/>
                <a:gd name="connsiteY0" fmla="*/ 0 h 776645"/>
                <a:gd name="connsiteX1" fmla="*/ 1111407 w 1111406"/>
                <a:gd name="connsiteY1" fmla="*/ 0 h 776645"/>
                <a:gd name="connsiteX2" fmla="*/ 1111407 w 1111406"/>
                <a:gd name="connsiteY2" fmla="*/ 776646 h 776645"/>
                <a:gd name="connsiteX3" fmla="*/ 0 w 1111406"/>
                <a:gd name="connsiteY3" fmla="*/ 776646 h 776645"/>
              </a:gdLst>
              <a:ahLst/>
              <a:cxnLst>
                <a:cxn ang="0">
                  <a:pos x="connsiteX0" y="connsiteY0"/>
                </a:cxn>
                <a:cxn ang="0">
                  <a:pos x="connsiteX1" y="connsiteY1"/>
                </a:cxn>
                <a:cxn ang="0">
                  <a:pos x="connsiteX2" y="connsiteY2"/>
                </a:cxn>
                <a:cxn ang="0">
                  <a:pos x="connsiteX3" y="connsiteY3"/>
                </a:cxn>
              </a:cxnLst>
              <a:rect l="l" t="t" r="r" b="b"/>
              <a:pathLst>
                <a:path w="1111406" h="776645">
                  <a:moveTo>
                    <a:pt x="0" y="0"/>
                  </a:moveTo>
                  <a:lnTo>
                    <a:pt x="1111407" y="0"/>
                  </a:lnTo>
                  <a:lnTo>
                    <a:pt x="1111407" y="776646"/>
                  </a:lnTo>
                  <a:lnTo>
                    <a:pt x="0" y="776646"/>
                  </a:lnTo>
                  <a:close/>
                </a:path>
              </a:pathLst>
            </a:custGeom>
            <a:solidFill>
              <a:srgbClr val="00E6E3"/>
            </a:solidFill>
            <a:ln w="6695" cap="flat">
              <a:noFill/>
              <a:prstDash val="solid"/>
              <a:miter/>
            </a:ln>
          </p:spPr>
          <p:txBody>
            <a:bodyPr rtlCol="0" anchor="ctr"/>
            <a:lstStyle/>
            <a:p>
              <a:pPr algn="ctr">
                <a:lnSpc>
                  <a:spcPct val="90000"/>
                </a:lnSpc>
                <a:spcAft>
                  <a:spcPts val="0"/>
                </a:spcAft>
              </a:pPr>
              <a:r>
                <a:rPr lang="en-US" sz="700" b="0" dirty="0">
                  <a:latin typeface="Ubuntu" panose="020B0504030602030204" pitchFamily="34" charset="0"/>
                </a:rPr>
                <a:t>0</a:t>
              </a:r>
            </a:p>
            <a:p>
              <a:pPr algn="ctr">
                <a:lnSpc>
                  <a:spcPct val="90000"/>
                </a:lnSpc>
                <a:spcAft>
                  <a:spcPts val="0"/>
                </a:spcAft>
              </a:pPr>
              <a:r>
                <a:rPr lang="en-US" sz="700" b="0" dirty="0">
                  <a:latin typeface="Ubuntu" panose="020B0504030602030204" pitchFamily="34" charset="0"/>
                </a:rPr>
                <a:t>230</a:t>
              </a:r>
            </a:p>
            <a:p>
              <a:pPr algn="ctr">
                <a:lnSpc>
                  <a:spcPct val="90000"/>
                </a:lnSpc>
                <a:spcAft>
                  <a:spcPts val="0"/>
                </a:spcAft>
              </a:pPr>
              <a:r>
                <a:rPr lang="en-US" sz="700" b="0" dirty="0">
                  <a:latin typeface="Ubuntu" panose="020B0504030602030204" pitchFamily="34" charset="0"/>
                </a:rPr>
                <a:t>227</a:t>
              </a:r>
            </a:p>
          </p:txBody>
        </p:sp>
      </p:grpSp>
      <p:grpSp>
        <p:nvGrpSpPr>
          <p:cNvPr id="94" name="Groupe 1">
            <a:extLst>
              <a:ext uri="{FF2B5EF4-FFF2-40B4-BE49-F238E27FC236}">
                <a16:creationId xmlns:a16="http://schemas.microsoft.com/office/drawing/2014/main" id="{11A3E882-4152-49CC-A658-0BA2BD4CCF4E}"/>
              </a:ext>
            </a:extLst>
          </p:cNvPr>
          <p:cNvGrpSpPr>
            <a:grpSpLocks noChangeAspect="1"/>
          </p:cNvGrpSpPr>
          <p:nvPr/>
        </p:nvGrpSpPr>
        <p:grpSpPr>
          <a:xfrm>
            <a:off x="11562163" y="205059"/>
            <a:ext cx="419436" cy="388988"/>
            <a:chOff x="11501102" y="171573"/>
            <a:chExt cx="419436" cy="388988"/>
          </a:xfrm>
        </p:grpSpPr>
        <p:sp>
          <p:nvSpPr>
            <p:cNvPr id="95" name="Freeform 13">
              <a:extLst>
                <a:ext uri="{FF2B5EF4-FFF2-40B4-BE49-F238E27FC236}">
                  <a16:creationId xmlns:a16="http://schemas.microsoft.com/office/drawing/2014/main" id="{7962C740-AA7F-4225-AF45-30CEC5D85747}"/>
                </a:ext>
              </a:extLst>
            </p:cNvPr>
            <p:cNvSpPr>
              <a:spLocks/>
            </p:cNvSpPr>
            <p:nvPr/>
          </p:nvSpPr>
          <p:spPr bwMode="auto">
            <a:xfrm>
              <a:off x="11644642" y="334376"/>
              <a:ext cx="275896" cy="226185"/>
            </a:xfrm>
            <a:custGeom>
              <a:avLst/>
              <a:gdLst/>
              <a:ahLst/>
              <a:cxnLst>
                <a:cxn ang="0">
                  <a:pos x="125" y="107"/>
                </a:cxn>
                <a:cxn ang="0">
                  <a:pos x="188" y="43"/>
                </a:cxn>
                <a:cxn ang="0">
                  <a:pos x="141" y="0"/>
                </a:cxn>
                <a:cxn ang="0">
                  <a:pos x="49" y="99"/>
                </a:cxn>
                <a:cxn ang="0">
                  <a:pos x="0" y="144"/>
                </a:cxn>
                <a:cxn ang="0">
                  <a:pos x="37" y="154"/>
                </a:cxn>
                <a:cxn ang="0">
                  <a:pos x="125" y="125"/>
                </a:cxn>
                <a:cxn ang="0">
                  <a:pos x="81" y="86"/>
                </a:cxn>
                <a:cxn ang="0">
                  <a:pos x="125" y="107"/>
                </a:cxn>
              </a:cxnLst>
              <a:rect l="0" t="0" r="r" b="b"/>
              <a:pathLst>
                <a:path w="188" h="154">
                  <a:moveTo>
                    <a:pt x="125" y="107"/>
                  </a:moveTo>
                  <a:cubicBezTo>
                    <a:pt x="160" y="107"/>
                    <a:pt x="188" y="78"/>
                    <a:pt x="188" y="43"/>
                  </a:cubicBezTo>
                  <a:cubicBezTo>
                    <a:pt x="186" y="28"/>
                    <a:pt x="181" y="0"/>
                    <a:pt x="141" y="0"/>
                  </a:cubicBezTo>
                  <a:cubicBezTo>
                    <a:pt x="99" y="0"/>
                    <a:pt x="84" y="60"/>
                    <a:pt x="49" y="99"/>
                  </a:cubicBezTo>
                  <a:cubicBezTo>
                    <a:pt x="47" y="121"/>
                    <a:pt x="26" y="140"/>
                    <a:pt x="0" y="144"/>
                  </a:cubicBezTo>
                  <a:cubicBezTo>
                    <a:pt x="6" y="150"/>
                    <a:pt x="20" y="154"/>
                    <a:pt x="37" y="154"/>
                  </a:cubicBezTo>
                  <a:cubicBezTo>
                    <a:pt x="68" y="154"/>
                    <a:pt x="106" y="145"/>
                    <a:pt x="125" y="125"/>
                  </a:cubicBezTo>
                  <a:cubicBezTo>
                    <a:pt x="99" y="126"/>
                    <a:pt x="82" y="109"/>
                    <a:pt x="81" y="86"/>
                  </a:cubicBezTo>
                  <a:cubicBezTo>
                    <a:pt x="93" y="101"/>
                    <a:pt x="108" y="107"/>
                    <a:pt x="125" y="107"/>
                  </a:cubicBezTo>
                </a:path>
              </a:pathLst>
            </a:custGeom>
            <a:solidFill>
              <a:srgbClr val="12ABDB"/>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sp>
          <p:nvSpPr>
            <p:cNvPr id="96" name="Freeform 14">
              <a:extLst>
                <a:ext uri="{FF2B5EF4-FFF2-40B4-BE49-F238E27FC236}">
                  <a16:creationId xmlns:a16="http://schemas.microsoft.com/office/drawing/2014/main" id="{8B6BE8F3-0248-42CC-8053-5B10FA1A6457}"/>
                </a:ext>
              </a:extLst>
            </p:cNvPr>
            <p:cNvSpPr>
              <a:spLocks/>
            </p:cNvSpPr>
            <p:nvPr/>
          </p:nvSpPr>
          <p:spPr bwMode="auto">
            <a:xfrm>
              <a:off x="11501102" y="171573"/>
              <a:ext cx="419436" cy="356676"/>
            </a:xfrm>
            <a:custGeom>
              <a:avLst/>
              <a:gdLst/>
              <a:ahLst/>
              <a:cxnLst>
                <a:cxn ang="0">
                  <a:pos x="286" y="152"/>
                </a:cxn>
                <a:cxn ang="0">
                  <a:pos x="237" y="51"/>
                </a:cxn>
                <a:cxn ang="0">
                  <a:pos x="160" y="3"/>
                </a:cxn>
                <a:cxn ang="0">
                  <a:pos x="153" y="0"/>
                </a:cxn>
                <a:cxn ang="0">
                  <a:pos x="153" y="0"/>
                </a:cxn>
                <a:cxn ang="0">
                  <a:pos x="0" y="158"/>
                </a:cxn>
                <a:cxn ang="0">
                  <a:pos x="53" y="236"/>
                </a:cxn>
                <a:cxn ang="0">
                  <a:pos x="107" y="237"/>
                </a:cxn>
                <a:cxn ang="0">
                  <a:pos x="147" y="210"/>
                </a:cxn>
                <a:cxn ang="0">
                  <a:pos x="239" y="111"/>
                </a:cxn>
                <a:cxn ang="0">
                  <a:pos x="286" y="154"/>
                </a:cxn>
                <a:cxn ang="0">
                  <a:pos x="286" y="152"/>
                </a:cxn>
              </a:cxnLst>
              <a:rect l="0" t="0" r="r" b="b"/>
              <a:pathLst>
                <a:path w="286" h="243">
                  <a:moveTo>
                    <a:pt x="286" y="152"/>
                  </a:moveTo>
                  <a:cubicBezTo>
                    <a:pt x="286" y="112"/>
                    <a:pt x="266" y="78"/>
                    <a:pt x="237" y="51"/>
                  </a:cubicBezTo>
                  <a:cubicBezTo>
                    <a:pt x="215" y="30"/>
                    <a:pt x="188" y="15"/>
                    <a:pt x="160" y="3"/>
                  </a:cubicBezTo>
                  <a:cubicBezTo>
                    <a:pt x="158" y="2"/>
                    <a:pt x="156" y="1"/>
                    <a:pt x="153" y="0"/>
                  </a:cubicBezTo>
                  <a:cubicBezTo>
                    <a:pt x="153" y="0"/>
                    <a:pt x="153" y="0"/>
                    <a:pt x="153" y="0"/>
                  </a:cubicBezTo>
                  <a:cubicBezTo>
                    <a:pt x="119" y="41"/>
                    <a:pt x="0" y="72"/>
                    <a:pt x="0" y="158"/>
                  </a:cubicBezTo>
                  <a:cubicBezTo>
                    <a:pt x="0" y="192"/>
                    <a:pt x="21" y="224"/>
                    <a:pt x="53" y="236"/>
                  </a:cubicBezTo>
                  <a:cubicBezTo>
                    <a:pt x="71" y="243"/>
                    <a:pt x="89" y="243"/>
                    <a:pt x="107" y="237"/>
                  </a:cubicBezTo>
                  <a:cubicBezTo>
                    <a:pt x="123" y="232"/>
                    <a:pt x="136" y="222"/>
                    <a:pt x="147" y="210"/>
                  </a:cubicBezTo>
                  <a:cubicBezTo>
                    <a:pt x="182" y="171"/>
                    <a:pt x="197" y="111"/>
                    <a:pt x="239" y="111"/>
                  </a:cubicBezTo>
                  <a:cubicBezTo>
                    <a:pt x="279" y="111"/>
                    <a:pt x="284" y="139"/>
                    <a:pt x="286" y="154"/>
                  </a:cubicBezTo>
                  <a:cubicBezTo>
                    <a:pt x="286" y="154"/>
                    <a:pt x="286" y="153"/>
                    <a:pt x="286" y="152"/>
                  </a:cubicBezTo>
                </a:path>
              </a:pathLst>
            </a:custGeom>
            <a:solidFill>
              <a:srgbClr val="0070AD"/>
            </a:solidFill>
            <a:ln w="9525">
              <a:noFill/>
              <a:round/>
              <a:headEnd/>
              <a:tailEnd/>
            </a:ln>
          </p:spPr>
          <p:txBody>
            <a:bodyPr vert="horz" wrap="square" lIns="91440" tIns="45720" rIns="91440" bIns="45720" numCol="1" anchor="t" anchorCtr="0" compatLnSpc="1">
              <a:prstTxWarp prst="textNoShape">
                <a:avLst/>
              </a:prstTxWarp>
            </a:bodyPr>
            <a:lstStyle/>
            <a:p>
              <a:endParaRPr lang="en-GB" dirty="0"/>
            </a:p>
          </p:txBody>
        </p:sp>
      </p:grpSp>
      <p:sp>
        <p:nvSpPr>
          <p:cNvPr id="65" name="Rectangle 27">
            <a:extLst>
              <a:ext uri="{FF2B5EF4-FFF2-40B4-BE49-F238E27FC236}">
                <a16:creationId xmlns:a16="http://schemas.microsoft.com/office/drawing/2014/main" id="{5B538C81-213B-41EC-BB81-FEF313C9D880}"/>
              </a:ext>
            </a:extLst>
          </p:cNvPr>
          <p:cNvSpPr/>
          <p:nvPr/>
        </p:nvSpPr>
        <p:spPr>
          <a:xfrm>
            <a:off x="404813" y="6517871"/>
            <a:ext cx="3410847" cy="219456"/>
          </a:xfrm>
          <a:prstGeom prst="rect">
            <a:avLst/>
          </a:prstGeom>
        </p:spPr>
        <p:txBody>
          <a:bodyPr wrap="square" lIns="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kern="0" dirty="0">
                <a:solidFill>
                  <a:srgbClr val="A6A6A6"/>
                </a:solidFill>
                <a:latin typeface="Ubuntu" panose="020B0504030602030204" pitchFamily="34" charset="0"/>
                <a:cs typeface="Arial" panose="020B0604020202020204" pitchFamily="34" charset="0"/>
              </a:rPr>
              <a:t>Presentation Title  |  Author  |  Date</a:t>
            </a:r>
          </a:p>
        </p:txBody>
      </p:sp>
      <p:sp>
        <p:nvSpPr>
          <p:cNvPr id="86" name="Retângulo 43">
            <a:extLst>
              <a:ext uri="{FF2B5EF4-FFF2-40B4-BE49-F238E27FC236}">
                <a16:creationId xmlns:a16="http://schemas.microsoft.com/office/drawing/2014/main" id="{5539996C-DD2A-49D6-AFB0-763FCB2EE440}"/>
              </a:ext>
            </a:extLst>
          </p:cNvPr>
          <p:cNvSpPr/>
          <p:nvPr/>
        </p:nvSpPr>
        <p:spPr>
          <a:xfrm>
            <a:off x="11744128" y="6517658"/>
            <a:ext cx="229263" cy="215444"/>
          </a:xfrm>
          <a:prstGeom prst="rect">
            <a:avLst/>
          </a:prstGeom>
        </p:spPr>
        <p:txBody>
          <a:bodyPr wrap="square" lIns="0" rIns="0">
            <a:spAutoFit/>
          </a:bodyPr>
          <a:lstStyle/>
          <a:p>
            <a:pPr algn="r"/>
            <a:fld id="{0502E5A9-B53C-401E-A0E0-4A359BB0A9E5}" type="slidenum">
              <a:rPr lang="en-US" sz="800" smtClean="0">
                <a:solidFill>
                  <a:srgbClr val="A6A6A6"/>
                </a:solidFill>
                <a:latin typeface="Ubuntu" panose="020B0504030602030204" pitchFamily="34" charset="0"/>
                <a:cs typeface="Arial" panose="020B0604020202020204" pitchFamily="34" charset="0"/>
              </a:rPr>
              <a:pPr algn="r"/>
              <a:t>‹#›</a:t>
            </a:fld>
            <a:endParaRPr lang="en-US" sz="800" dirty="0">
              <a:solidFill>
                <a:srgbClr val="A6A6A6"/>
              </a:solidFill>
              <a:latin typeface="Ubuntu" panose="020B0504030602030204" pitchFamily="34" charset="0"/>
              <a:cs typeface="Arial" panose="020B0604020202020204" pitchFamily="34" charset="0"/>
            </a:endParaRPr>
          </a:p>
        </p:txBody>
      </p:sp>
      <p:sp>
        <p:nvSpPr>
          <p:cNvPr id="89" name="Rectangle 27">
            <a:extLst>
              <a:ext uri="{FF2B5EF4-FFF2-40B4-BE49-F238E27FC236}">
                <a16:creationId xmlns:a16="http://schemas.microsoft.com/office/drawing/2014/main" id="{01D50803-B26A-4936-A06C-6E086A6DD719}"/>
              </a:ext>
            </a:extLst>
          </p:cNvPr>
          <p:cNvSpPr/>
          <p:nvPr/>
        </p:nvSpPr>
        <p:spPr>
          <a:xfrm>
            <a:off x="7227070" y="6517871"/>
            <a:ext cx="4532162" cy="219456"/>
          </a:xfrm>
          <a:prstGeom prst="rect">
            <a:avLst/>
          </a:prstGeom>
        </p:spPr>
        <p:txBody>
          <a:bodyPr wrap="square" lIns="0" tIns="0" rIns="0" bIns="0" anchor="ctr" anchorCtr="0">
            <a:no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GB" sz="700" dirty="0">
                <a:solidFill>
                  <a:srgbClr val="A6A6A6"/>
                </a:solidFill>
                <a:latin typeface="Ubuntu" panose="020B0504030602030204" pitchFamily="34" charset="0"/>
                <a:cs typeface="Arial" panose="020B0604020202020204" pitchFamily="34" charset="0"/>
              </a:rPr>
              <a:t>Company Confidential © Capgemini 2023. All rights reserved  |</a:t>
            </a:r>
          </a:p>
        </p:txBody>
      </p:sp>
    </p:spTree>
    <p:extLst>
      <p:ext uri="{BB962C8B-B14F-4D97-AF65-F5344CB8AC3E}">
        <p14:creationId xmlns:p14="http://schemas.microsoft.com/office/powerpoint/2010/main" val="2850216236"/>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 id="2147483759" r:id="rId17"/>
    <p:sldLayoutId id="2147483760" r:id="rId18"/>
    <p:sldLayoutId id="2147483761" r:id="rId19"/>
    <p:sldLayoutId id="2147483762" r:id="rId20"/>
    <p:sldLayoutId id="2147483763" r:id="rId21"/>
    <p:sldLayoutId id="2147483764" r:id="rId22"/>
    <p:sldLayoutId id="2147483765" r:id="rId23"/>
    <p:sldLayoutId id="2147483766" r:id="rId24"/>
    <p:sldLayoutId id="2147483768" r:id="rId25"/>
    <p:sldLayoutId id="2147483769" r:id="rId26"/>
    <p:sldLayoutId id="2147483770" r:id="rId27"/>
    <p:sldLayoutId id="2147483771" r:id="rId28"/>
    <p:sldLayoutId id="2147483772" r:id="rId29"/>
  </p:sldLayoutIdLst>
  <p:hf sldNum="0" hdr="0" ftr="0" dt="0"/>
  <p:txStyles>
    <p:titleStyle>
      <a:lvl1pPr marL="0" marR="0" indent="0" algn="l" defTabSz="914400" rtl="0" eaLnBrk="1" fontAlgn="auto" latinLnBrk="0" hangingPunct="1">
        <a:lnSpc>
          <a:spcPct val="90000"/>
        </a:lnSpc>
        <a:spcBef>
          <a:spcPct val="0"/>
        </a:spcBef>
        <a:spcAft>
          <a:spcPts val="0"/>
        </a:spcAft>
        <a:buClrTx/>
        <a:buSzTx/>
        <a:buFontTx/>
        <a:buNone/>
        <a:tabLst/>
        <a:defRPr kumimoji="0" lang="en-US" sz="2600" b="0" i="0" u="none" strike="noStrike" kern="1200" cap="all" spc="0" normalizeH="0" baseline="0" noProof="0" dirty="0">
          <a:ln>
            <a:noFill/>
          </a:ln>
          <a:solidFill>
            <a:schemeClr val="accent4"/>
          </a:solidFill>
          <a:effectLst/>
          <a:uLnTx/>
          <a:uFillTx/>
          <a:latin typeface="+mj-lt"/>
          <a:ea typeface="+mj-ea"/>
          <a:cs typeface="+mj-cs"/>
        </a:defRPr>
      </a:lvl1pPr>
    </p:titleStyle>
    <p:bodyStyle>
      <a:lvl1pPr marL="0" indent="0" algn="l" defTabSz="914400" rtl="0" eaLnBrk="1" latinLnBrk="0" hangingPunct="1">
        <a:lnSpc>
          <a:spcPct val="100000"/>
        </a:lnSpc>
        <a:spcBef>
          <a:spcPts val="0"/>
        </a:spcBef>
        <a:spcAft>
          <a:spcPts val="600"/>
        </a:spcAft>
        <a:buFont typeface="Arial" panose="020B0604020202020204" pitchFamily="34" charset="0"/>
        <a:buNone/>
        <a:defRPr sz="2000" kern="1200" baseline="0">
          <a:solidFill>
            <a:schemeClr val="tx1"/>
          </a:solidFill>
          <a:latin typeface="Ubuntu" panose="020B0504030602030204" pitchFamily="34" charset="0"/>
          <a:ea typeface="+mn-ea"/>
          <a:cs typeface="+mn-cs"/>
        </a:defRPr>
      </a:lvl1pPr>
      <a:lvl2pPr marL="177800" indent="-177800" algn="l" defTabSz="914400" rtl="0" eaLnBrk="1" latinLnBrk="0" hangingPunct="1">
        <a:lnSpc>
          <a:spcPct val="100000"/>
        </a:lnSpc>
        <a:spcBef>
          <a:spcPts val="0"/>
        </a:spcBef>
        <a:spcAft>
          <a:spcPts val="600"/>
        </a:spcAft>
        <a:buClr>
          <a:schemeClr val="accent1"/>
        </a:buClr>
        <a:buFont typeface="Wingdings" panose="05000000000000000000" pitchFamily="2" charset="2"/>
        <a:buChar char="§"/>
        <a:defRPr sz="1800" kern="1200" baseline="0">
          <a:solidFill>
            <a:schemeClr val="tx1"/>
          </a:solidFill>
          <a:latin typeface="Ubuntu" panose="020B0504030602030204" pitchFamily="34" charset="0"/>
          <a:ea typeface="+mn-ea"/>
          <a:cs typeface="+mn-cs"/>
        </a:defRPr>
      </a:lvl2pPr>
      <a:lvl3pPr marL="361950" indent="-184150" algn="l" defTabSz="914400" rtl="0" eaLnBrk="1" latinLnBrk="0" hangingPunct="1">
        <a:lnSpc>
          <a:spcPct val="100000"/>
        </a:lnSpc>
        <a:spcBef>
          <a:spcPts val="0"/>
        </a:spcBef>
        <a:spcAft>
          <a:spcPts val="600"/>
        </a:spcAft>
        <a:buClr>
          <a:schemeClr val="accent2"/>
        </a:buClr>
        <a:buFont typeface="Arial" panose="020B0604020202020204" pitchFamily="34" charset="0"/>
        <a:buChar char="•"/>
        <a:defRPr sz="1600" kern="1200" baseline="0">
          <a:solidFill>
            <a:schemeClr val="tx1"/>
          </a:solidFill>
          <a:latin typeface="Ubuntu" panose="020B0504030602030204" pitchFamily="34" charset="0"/>
          <a:ea typeface="+mn-ea"/>
          <a:cs typeface="+mn-cs"/>
        </a:defRPr>
      </a:lvl3pPr>
      <a:lvl4pPr marL="539750" indent="-177800" algn="l" defTabSz="914400" rtl="0" eaLnBrk="1" latinLnBrk="0" hangingPunct="1">
        <a:lnSpc>
          <a:spcPct val="100000"/>
        </a:lnSpc>
        <a:spcBef>
          <a:spcPts val="0"/>
        </a:spcBef>
        <a:spcAft>
          <a:spcPts val="600"/>
        </a:spcAft>
        <a:buClr>
          <a:schemeClr val="tx1"/>
        </a:buClr>
        <a:buFont typeface="Ubuntu" panose="020B0504030602030204" pitchFamily="34" charset="0"/>
        <a:buChar char="–"/>
        <a:defRPr sz="1400" kern="1200" baseline="0">
          <a:solidFill>
            <a:schemeClr val="tx1"/>
          </a:solidFill>
          <a:latin typeface="Ubuntu" panose="020B0504030602030204" pitchFamily="34" charset="0"/>
          <a:ea typeface="+mn-ea"/>
          <a:cs typeface="+mn-cs"/>
        </a:defRPr>
      </a:lvl4pPr>
      <a:lvl5pPr marL="717550" indent="-177800" algn="l" defTabSz="914400" rtl="0" eaLnBrk="1" latinLnBrk="0" hangingPunct="1">
        <a:lnSpc>
          <a:spcPct val="100000"/>
        </a:lnSpc>
        <a:spcBef>
          <a:spcPts val="0"/>
        </a:spcBef>
        <a:spcAft>
          <a:spcPts val="600"/>
        </a:spcAft>
        <a:buClr>
          <a:schemeClr val="accent3"/>
        </a:buClr>
        <a:buFont typeface="Arial" panose="020B0604020202020204" pitchFamily="34" charset="0"/>
        <a:buChar char="•"/>
        <a:defRPr sz="1400" kern="1200" baseline="0">
          <a:solidFill>
            <a:schemeClr val="tx1"/>
          </a:solidFill>
          <a:latin typeface="Ubuntu" panose="020B0504030602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09">
          <p15:clr>
            <a:srgbClr val="F26B43"/>
          </p15:clr>
        </p15:guide>
        <p15:guide id="2" pos="7423">
          <p15:clr>
            <a:srgbClr val="F26B43"/>
          </p15:clr>
        </p15:guide>
        <p15:guide id="3" orient="horz" pos="4071">
          <p15:clr>
            <a:srgbClr val="F26B43"/>
          </p15:clr>
        </p15:guide>
        <p15:guide id="4" pos="255">
          <p15:clr>
            <a:srgbClr val="F26B43"/>
          </p15:clr>
        </p15:guide>
        <p15:guide id="5" orient="horz" pos="836">
          <p15:clr>
            <a:srgbClr val="F26B43"/>
          </p15:clr>
        </p15:guide>
        <p15:guide id="6" orient="horz" pos="245">
          <p15:clr>
            <a:srgbClr val="F26B43"/>
          </p15:clr>
        </p15:guide>
        <p15:guide id="7" pos="3840">
          <p15:clr>
            <a:srgbClr val="F26B43"/>
          </p15:clr>
        </p15:guide>
        <p15:guide id="8" pos="3899">
          <p15:clr>
            <a:srgbClr val="F26B43"/>
          </p15:clr>
        </p15:guide>
        <p15:guide id="9" pos="3783">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1.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1.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1.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6221EBF-D5E3-3986-4687-40D238F3F7ED}"/>
              </a:ext>
            </a:extLst>
          </p:cNvPr>
          <p:cNvPicPr>
            <a:picLocks noChangeAspect="1"/>
          </p:cNvPicPr>
          <p:nvPr/>
        </p:nvPicPr>
        <p:blipFill>
          <a:blip r:embed="rId2"/>
          <a:srcRect b="2916"/>
          <a:stretch>
            <a:fillRect/>
          </a:stretch>
        </p:blipFill>
        <p:spPr>
          <a:xfrm>
            <a:off x="5128004" y="10"/>
            <a:ext cx="7063996" cy="6857990"/>
          </a:xfrm>
          <a:custGeom>
            <a:avLst/>
            <a:gdLst>
              <a:gd name="connsiteX0" fmla="*/ 6658543 w 7063996"/>
              <a:gd name="connsiteY0" fmla="*/ 205058 h 6858000"/>
              <a:gd name="connsiteX1" fmla="*/ 6434159 w 7063996"/>
              <a:gd name="connsiteY1" fmla="*/ 436971 h 6858000"/>
              <a:gd name="connsiteX2" fmla="*/ 6511887 w 7063996"/>
              <a:gd name="connsiteY2" fmla="*/ 551459 h 6858000"/>
              <a:gd name="connsiteX3" fmla="*/ 6591081 w 7063996"/>
              <a:gd name="connsiteY3" fmla="*/ 552927 h 6858000"/>
              <a:gd name="connsiteX4" fmla="*/ 6623162 w 7063996"/>
              <a:gd name="connsiteY4" fmla="*/ 536965 h 6858000"/>
              <a:gd name="connsiteX5" fmla="*/ 6649544 w 7063996"/>
              <a:gd name="connsiteY5" fmla="*/ 513474 h 6858000"/>
              <a:gd name="connsiteX6" fmla="*/ 6642500 w 7063996"/>
              <a:gd name="connsiteY6" fmla="*/ 536398 h 6858000"/>
              <a:gd name="connsiteX7" fmla="*/ 6577699 w 7063996"/>
              <a:gd name="connsiteY7" fmla="*/ 579359 h 6858000"/>
              <a:gd name="connsiteX8" fmla="*/ 6631998 w 7063996"/>
              <a:gd name="connsiteY8" fmla="*/ 594046 h 6858000"/>
              <a:gd name="connsiteX9" fmla="*/ 6761140 w 7063996"/>
              <a:gd name="connsiteY9" fmla="*/ 551453 h 6858000"/>
              <a:gd name="connsiteX10" fmla="*/ 6696569 w 7063996"/>
              <a:gd name="connsiteY10" fmla="*/ 494172 h 6858000"/>
              <a:gd name="connsiteX11" fmla="*/ 6761140 w 7063996"/>
              <a:gd name="connsiteY11" fmla="*/ 525016 h 6858000"/>
              <a:gd name="connsiteX12" fmla="*/ 6846372 w 7063996"/>
              <a:gd name="connsiteY12" fmla="*/ 467391 h 6858000"/>
              <a:gd name="connsiteX13" fmla="*/ 6853587 w 7063996"/>
              <a:gd name="connsiteY13" fmla="*/ 431058 h 6858000"/>
              <a:gd name="connsiteX14" fmla="*/ 6853595 w 7063996"/>
              <a:gd name="connsiteY14" fmla="*/ 431100 h 6858000"/>
              <a:gd name="connsiteX15" fmla="*/ 6853595 w 7063996"/>
              <a:gd name="connsiteY15" fmla="*/ 431017 h 6858000"/>
              <a:gd name="connsiteX16" fmla="*/ 6853595 w 7063996"/>
              <a:gd name="connsiteY16" fmla="*/ 428164 h 6858000"/>
              <a:gd name="connsiteX17" fmla="*/ 6781734 w 7063996"/>
              <a:gd name="connsiteY17" fmla="*/ 279916 h 6858000"/>
              <a:gd name="connsiteX18" fmla="*/ 6668809 w 7063996"/>
              <a:gd name="connsiteY18" fmla="*/ 209461 h 6858000"/>
              <a:gd name="connsiteX19" fmla="*/ 6658543 w 7063996"/>
              <a:gd name="connsiteY19" fmla="*/ 205058 h 6858000"/>
              <a:gd name="connsiteX20" fmla="*/ 0 w 7063996"/>
              <a:gd name="connsiteY20" fmla="*/ 0 h 6858000"/>
              <a:gd name="connsiteX21" fmla="*/ 7063996 w 7063996"/>
              <a:gd name="connsiteY21" fmla="*/ 0 h 6858000"/>
              <a:gd name="connsiteX22" fmla="*/ 7063996 w 7063996"/>
              <a:gd name="connsiteY22" fmla="*/ 6858000 h 6858000"/>
              <a:gd name="connsiteX23" fmla="*/ 0 w 7063996"/>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063996" h="6858000">
                <a:moveTo>
                  <a:pt x="6658543" y="205058"/>
                </a:moveTo>
                <a:cubicBezTo>
                  <a:pt x="6608680" y="265238"/>
                  <a:pt x="6434159" y="310740"/>
                  <a:pt x="6434159" y="436971"/>
                </a:cubicBezTo>
                <a:cubicBezTo>
                  <a:pt x="6434159" y="486876"/>
                  <a:pt x="6464957" y="533846"/>
                  <a:pt x="6511887" y="551459"/>
                </a:cubicBezTo>
                <a:cubicBezTo>
                  <a:pt x="6538285" y="561734"/>
                  <a:pt x="6564683" y="561734"/>
                  <a:pt x="6591081" y="552927"/>
                </a:cubicBezTo>
                <a:cubicBezTo>
                  <a:pt x="6602814" y="549258"/>
                  <a:pt x="6613446" y="543753"/>
                  <a:pt x="6623162" y="536965"/>
                </a:cubicBezTo>
                <a:lnTo>
                  <a:pt x="6649544" y="513474"/>
                </a:lnTo>
                <a:lnTo>
                  <a:pt x="6642500" y="536398"/>
                </a:lnTo>
                <a:cubicBezTo>
                  <a:pt x="6630805" y="558154"/>
                  <a:pt x="6606316" y="574953"/>
                  <a:pt x="6577699" y="579359"/>
                </a:cubicBezTo>
                <a:cubicBezTo>
                  <a:pt x="6586504" y="588171"/>
                  <a:pt x="6607050" y="594046"/>
                  <a:pt x="6631998" y="594046"/>
                </a:cubicBezTo>
                <a:cubicBezTo>
                  <a:pt x="6677491" y="594046"/>
                  <a:pt x="6733257" y="580827"/>
                  <a:pt x="6761140" y="551453"/>
                </a:cubicBezTo>
                <a:cubicBezTo>
                  <a:pt x="6722985" y="552921"/>
                  <a:pt x="6698037" y="527953"/>
                  <a:pt x="6696569" y="494172"/>
                </a:cubicBezTo>
                <a:cubicBezTo>
                  <a:pt x="6714179" y="516203"/>
                  <a:pt x="6736192" y="525016"/>
                  <a:pt x="6761140" y="525016"/>
                </a:cubicBezTo>
                <a:cubicBezTo>
                  <a:pt x="6799663" y="525016"/>
                  <a:pt x="6832407" y="501057"/>
                  <a:pt x="6846372" y="467391"/>
                </a:cubicBezTo>
                <a:lnTo>
                  <a:pt x="6853587" y="431058"/>
                </a:lnTo>
                <a:lnTo>
                  <a:pt x="6853595" y="431100"/>
                </a:lnTo>
                <a:lnTo>
                  <a:pt x="6853595" y="431017"/>
                </a:lnTo>
                <a:lnTo>
                  <a:pt x="6853595" y="428164"/>
                </a:lnTo>
                <a:cubicBezTo>
                  <a:pt x="6853595" y="369452"/>
                  <a:pt x="6824264" y="319547"/>
                  <a:pt x="6781734" y="279916"/>
                </a:cubicBezTo>
                <a:cubicBezTo>
                  <a:pt x="6749469" y="249092"/>
                  <a:pt x="6709872" y="227075"/>
                  <a:pt x="6668809" y="209461"/>
                </a:cubicBezTo>
                <a:cubicBezTo>
                  <a:pt x="6665875" y="207994"/>
                  <a:pt x="6662942" y="206526"/>
                  <a:pt x="6658543" y="205058"/>
                </a:cubicBezTo>
                <a:close/>
                <a:moveTo>
                  <a:pt x="0" y="0"/>
                </a:moveTo>
                <a:lnTo>
                  <a:pt x="7063996" y="0"/>
                </a:lnTo>
                <a:lnTo>
                  <a:pt x="7063996" y="6858000"/>
                </a:lnTo>
                <a:lnTo>
                  <a:pt x="0" y="6858000"/>
                </a:lnTo>
                <a:close/>
              </a:path>
            </a:pathLst>
          </a:custGeom>
          <a:noFill/>
        </p:spPr>
      </p:pic>
      <p:sp>
        <p:nvSpPr>
          <p:cNvPr id="4" name="Titre 23">
            <a:extLst>
              <a:ext uri="{FF2B5EF4-FFF2-40B4-BE49-F238E27FC236}">
                <a16:creationId xmlns:a16="http://schemas.microsoft.com/office/drawing/2014/main" id="{D0E3D63C-E700-4DF8-8DE9-4C5ADBA44A95}"/>
              </a:ext>
            </a:extLst>
          </p:cNvPr>
          <p:cNvSpPr>
            <a:spLocks noGrp="1"/>
          </p:cNvSpPr>
          <p:nvPr>
            <p:ph type="title"/>
          </p:nvPr>
        </p:nvSpPr>
        <p:spPr/>
        <p:txBody>
          <a:bodyPr anchor="b">
            <a:normAutofit/>
          </a:bodyPr>
          <a:lstStyle/>
          <a:p>
            <a:r>
              <a:rPr lang="fr-FR" dirty="0"/>
              <a:t>  </a:t>
            </a:r>
          </a:p>
        </p:txBody>
      </p:sp>
      <p:sp>
        <p:nvSpPr>
          <p:cNvPr id="15" name="TextBox 14">
            <a:extLst>
              <a:ext uri="{FF2B5EF4-FFF2-40B4-BE49-F238E27FC236}">
                <a16:creationId xmlns:a16="http://schemas.microsoft.com/office/drawing/2014/main" id="{9FFBA54B-7C57-8AFC-F2F3-8D456F7C9140}"/>
              </a:ext>
            </a:extLst>
          </p:cNvPr>
          <p:cNvSpPr txBox="1"/>
          <p:nvPr/>
        </p:nvSpPr>
        <p:spPr>
          <a:xfrm>
            <a:off x="1" y="2775634"/>
            <a:ext cx="5905499" cy="1323439"/>
          </a:xfrm>
          <a:prstGeom prst="rect">
            <a:avLst/>
          </a:prstGeom>
          <a:noFill/>
        </p:spPr>
        <p:txBody>
          <a:bodyPr wrap="square">
            <a:spAutoFit/>
          </a:bodyPr>
          <a:lstStyle/>
          <a:p>
            <a:pPr algn="ctr"/>
            <a:r>
              <a:rPr lang="en-US" sz="4000" kern="1200" dirty="0">
                <a:ln w="0"/>
                <a:solidFill>
                  <a:schemeClr val="accent1">
                    <a:lumMod val="60000"/>
                    <a:lumOff val="40000"/>
                  </a:schemeClr>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Management </a:t>
            </a:r>
          </a:p>
          <a:p>
            <a:pPr algn="ctr"/>
            <a:r>
              <a:rPr lang="en-US" sz="4000" kern="1200" dirty="0">
                <a:ln w="0"/>
                <a:solidFill>
                  <a:schemeClr val="accent1">
                    <a:lumMod val="60000"/>
                    <a:lumOff val="40000"/>
                  </a:schemeClr>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Interfaces in OpenBMC</a:t>
            </a:r>
            <a:endParaRPr lang="en-IN" sz="4000" dirty="0">
              <a:ln w="0"/>
              <a:solidFill>
                <a:schemeClr val="accent1">
                  <a:lumMod val="60000"/>
                  <a:lumOff val="40000"/>
                </a:schemeClr>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630631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5BC38E8-7307-9AB6-9DA6-C3C504B6CCD6}"/>
              </a:ext>
            </a:extLst>
          </p:cNvPr>
          <p:cNvSpPr>
            <a:spLocks noGrp="1"/>
          </p:cNvSpPr>
          <p:nvPr>
            <p:ph type="title"/>
          </p:nvPr>
        </p:nvSpPr>
        <p:spPr>
          <a:xfrm>
            <a:off x="404813" y="388188"/>
            <a:ext cx="10947772" cy="716711"/>
          </a:xfrm>
        </p:spPr>
        <p:txBody>
          <a:bodyPr anchor="b">
            <a:normAutofit/>
          </a:bodyPr>
          <a:lstStyle/>
          <a:p>
            <a:r>
              <a:rPr lang="en-IN" sz="4000" dirty="0">
                <a:latin typeface="Times New Roman" panose="02020603050405020304" pitchFamily="18" charset="0"/>
                <a:cs typeface="Times New Roman" panose="02020603050405020304" pitchFamily="18" charset="0"/>
              </a:rPr>
              <a:t>IPMI Commands</a:t>
            </a:r>
          </a:p>
        </p:txBody>
      </p:sp>
      <p:pic>
        <p:nvPicPr>
          <p:cNvPr id="5" name="Content Placeholder 4">
            <a:extLst>
              <a:ext uri="{FF2B5EF4-FFF2-40B4-BE49-F238E27FC236}">
                <a16:creationId xmlns:a16="http://schemas.microsoft.com/office/drawing/2014/main" id="{07ED328C-9D2E-B729-347B-A084F228D75D}"/>
              </a:ext>
            </a:extLst>
          </p:cNvPr>
          <p:cNvPicPr>
            <a:picLocks noGrp="1" noChangeAspect="1"/>
          </p:cNvPicPr>
          <p:nvPr>
            <p:ph idx="1"/>
          </p:nvPr>
        </p:nvPicPr>
        <p:blipFill>
          <a:blip r:embed="rId2"/>
          <a:stretch>
            <a:fillRect/>
          </a:stretch>
        </p:blipFill>
        <p:spPr>
          <a:xfrm>
            <a:off x="1107270" y="1327150"/>
            <a:ext cx="9971966" cy="5135563"/>
          </a:xfrm>
          <a:noFill/>
        </p:spPr>
      </p:pic>
    </p:spTree>
    <p:extLst>
      <p:ext uri="{BB962C8B-B14F-4D97-AF65-F5344CB8AC3E}">
        <p14:creationId xmlns:p14="http://schemas.microsoft.com/office/powerpoint/2010/main" val="40366239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C91EF-B7FE-83F2-C683-85679BA5351B}"/>
              </a:ext>
            </a:extLst>
          </p:cNvPr>
          <p:cNvSpPr>
            <a:spLocks noGrp="1"/>
          </p:cNvSpPr>
          <p:nvPr>
            <p:ph type="title"/>
          </p:nvPr>
        </p:nvSpPr>
        <p:spPr>
          <a:xfrm>
            <a:off x="404813" y="388188"/>
            <a:ext cx="10947772" cy="716711"/>
          </a:xfrm>
        </p:spPr>
        <p:txBody>
          <a:bodyPr anchor="b">
            <a:normAutofit/>
          </a:bodyPr>
          <a:lstStyle/>
          <a:p>
            <a:r>
              <a:rPr lang="en-IN" sz="4000" dirty="0">
                <a:latin typeface="Times New Roman" panose="02020603050405020304" pitchFamily="18" charset="0"/>
                <a:cs typeface="Times New Roman" panose="02020603050405020304" pitchFamily="18" charset="0"/>
              </a:rPr>
              <a:t>Redfish Commands</a:t>
            </a:r>
          </a:p>
        </p:txBody>
      </p:sp>
      <p:pic>
        <p:nvPicPr>
          <p:cNvPr id="4" name="Picture 3">
            <a:extLst>
              <a:ext uri="{FF2B5EF4-FFF2-40B4-BE49-F238E27FC236}">
                <a16:creationId xmlns:a16="http://schemas.microsoft.com/office/drawing/2014/main" id="{8E79C5E1-FCA9-ED19-5E8E-3B22432B9104}"/>
              </a:ext>
            </a:extLst>
          </p:cNvPr>
          <p:cNvPicPr>
            <a:picLocks noChangeAspect="1"/>
          </p:cNvPicPr>
          <p:nvPr/>
        </p:nvPicPr>
        <p:blipFill>
          <a:blip r:embed="rId2"/>
          <a:stretch>
            <a:fillRect/>
          </a:stretch>
        </p:blipFill>
        <p:spPr>
          <a:xfrm>
            <a:off x="404813" y="1349355"/>
            <a:ext cx="11376880" cy="5091153"/>
          </a:xfrm>
          <a:prstGeom prst="rect">
            <a:avLst/>
          </a:prstGeom>
          <a:noFill/>
        </p:spPr>
      </p:pic>
    </p:spTree>
    <p:extLst>
      <p:ext uri="{BB962C8B-B14F-4D97-AF65-F5344CB8AC3E}">
        <p14:creationId xmlns:p14="http://schemas.microsoft.com/office/powerpoint/2010/main" val="42713894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4A9296-5D00-ADD0-8A02-EDD5F2F76D49}"/>
              </a:ext>
            </a:extLst>
          </p:cNvPr>
          <p:cNvSpPr>
            <a:spLocks noGrp="1"/>
          </p:cNvSpPr>
          <p:nvPr>
            <p:ph type="title"/>
          </p:nvPr>
        </p:nvSpPr>
        <p:spPr>
          <a:xfrm>
            <a:off x="404813" y="286588"/>
            <a:ext cx="10947772" cy="716711"/>
          </a:xfrm>
        </p:spPr>
        <p:txBody>
          <a:bodyPr anchor="b">
            <a:normAutofit/>
          </a:bodyPr>
          <a:lstStyle/>
          <a:p>
            <a:r>
              <a:rPr lang="en-IN" sz="4000" dirty="0">
                <a:latin typeface="Times New Roman" panose="02020603050405020304" pitchFamily="18" charset="0"/>
                <a:cs typeface="Times New Roman" panose="02020603050405020304" pitchFamily="18" charset="0"/>
              </a:rPr>
              <a:t>PLDM commands</a:t>
            </a:r>
          </a:p>
        </p:txBody>
      </p:sp>
      <p:pic>
        <p:nvPicPr>
          <p:cNvPr id="5" name="Content Placeholder 4">
            <a:extLst>
              <a:ext uri="{FF2B5EF4-FFF2-40B4-BE49-F238E27FC236}">
                <a16:creationId xmlns:a16="http://schemas.microsoft.com/office/drawing/2014/main" id="{5E42E822-84C1-6DA8-A791-3B9DB1FA54FA}"/>
              </a:ext>
            </a:extLst>
          </p:cNvPr>
          <p:cNvPicPr>
            <a:picLocks noGrp="1" noChangeAspect="1"/>
          </p:cNvPicPr>
          <p:nvPr>
            <p:ph idx="1"/>
          </p:nvPr>
        </p:nvPicPr>
        <p:blipFill>
          <a:blip r:embed="rId2"/>
          <a:stretch>
            <a:fillRect/>
          </a:stretch>
        </p:blipFill>
        <p:spPr>
          <a:xfrm>
            <a:off x="404814" y="1003300"/>
            <a:ext cx="11456986" cy="5459414"/>
          </a:xfrm>
          <a:noFill/>
        </p:spPr>
      </p:pic>
    </p:spTree>
    <p:extLst>
      <p:ext uri="{BB962C8B-B14F-4D97-AF65-F5344CB8AC3E}">
        <p14:creationId xmlns:p14="http://schemas.microsoft.com/office/powerpoint/2010/main" val="2334079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87F854D-80E2-B4E0-AFB5-E72E792BD9F3}"/>
              </a:ext>
            </a:extLst>
          </p:cNvPr>
          <p:cNvSpPr>
            <a:spLocks noGrp="1"/>
          </p:cNvSpPr>
          <p:nvPr>
            <p:ph type="pic" sz="quarter" idx="13"/>
          </p:nvPr>
        </p:nvSpPr>
        <p:spPr/>
        <p:txBody>
          <a:bodyPr/>
          <a:lstStyle/>
          <a:p>
            <a:endParaRPr lang="en-IN"/>
          </a:p>
        </p:txBody>
      </p:sp>
      <p:sp>
        <p:nvSpPr>
          <p:cNvPr id="3" name="Content Placeholder 2">
            <a:extLst>
              <a:ext uri="{FF2B5EF4-FFF2-40B4-BE49-F238E27FC236}">
                <a16:creationId xmlns:a16="http://schemas.microsoft.com/office/drawing/2014/main" id="{694EE420-2A4B-5B38-2BAF-5861D10F8208}"/>
              </a:ext>
            </a:extLst>
          </p:cNvPr>
          <p:cNvSpPr>
            <a:spLocks noGrp="1"/>
          </p:cNvSpPr>
          <p:nvPr>
            <p:ph type="body" sz="quarter" idx="4294967295"/>
          </p:nvPr>
        </p:nvSpPr>
        <p:spPr>
          <a:xfrm>
            <a:off x="785813" y="1447800"/>
            <a:ext cx="11406187" cy="4951413"/>
          </a:xfrm>
        </p:spPr>
        <p:txBody>
          <a:bodyPr>
            <a:normAutofit/>
          </a:bodyPr>
          <a:lstStyle/>
          <a:p>
            <a:r>
              <a:rPr lang="en-IN" dirty="0"/>
              <a:t>THANK YOU</a:t>
            </a:r>
          </a:p>
        </p:txBody>
      </p:sp>
      <p:pic>
        <p:nvPicPr>
          <p:cNvPr id="5" name="Picture 4">
            <a:extLst>
              <a:ext uri="{FF2B5EF4-FFF2-40B4-BE49-F238E27FC236}">
                <a16:creationId xmlns:a16="http://schemas.microsoft.com/office/drawing/2014/main" id="{0B6CBA29-0F56-9247-529A-0C224F1EDC4A}"/>
              </a:ext>
            </a:extLst>
          </p:cNvPr>
          <p:cNvPicPr>
            <a:picLocks noChangeAspect="1"/>
          </p:cNvPicPr>
          <p:nvPr/>
        </p:nvPicPr>
        <p:blipFill>
          <a:blip r:embed="rId2"/>
          <a:stretch>
            <a:fillRect/>
          </a:stretch>
        </p:blipFill>
        <p:spPr>
          <a:xfrm>
            <a:off x="0" y="-71866"/>
            <a:ext cx="12191999" cy="7015271"/>
          </a:xfrm>
          <a:prstGeom prst="rect">
            <a:avLst/>
          </a:prstGeom>
        </p:spPr>
      </p:pic>
    </p:spTree>
    <p:extLst>
      <p:ext uri="{BB962C8B-B14F-4D97-AF65-F5344CB8AC3E}">
        <p14:creationId xmlns:p14="http://schemas.microsoft.com/office/powerpoint/2010/main" val="5118179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A81D625-8E00-EF1C-7AFE-7CED14776B1B}"/>
              </a:ext>
            </a:extLst>
          </p:cNvPr>
          <p:cNvSpPr>
            <a:spLocks noGrp="1"/>
          </p:cNvSpPr>
          <p:nvPr>
            <p:ph type="title"/>
          </p:nvPr>
        </p:nvSpPr>
        <p:spPr>
          <a:xfrm>
            <a:off x="404813" y="388188"/>
            <a:ext cx="10947772" cy="716711"/>
          </a:xfrm>
        </p:spPr>
        <p:txBody>
          <a:bodyPr anchor="ctr">
            <a:normAutofit/>
          </a:bodyPr>
          <a:lstStyle/>
          <a:p>
            <a:r>
              <a:rPr lang="en-IN" sz="4000" dirty="0">
                <a:latin typeface="Times New Roman" panose="02020603050405020304" pitchFamily="18" charset="0"/>
                <a:cs typeface="Times New Roman" panose="02020603050405020304" pitchFamily="18" charset="0"/>
              </a:rPr>
              <a:t>AGENDA</a:t>
            </a:r>
          </a:p>
        </p:txBody>
      </p:sp>
      <p:graphicFrame>
        <p:nvGraphicFramePr>
          <p:cNvPr id="10" name="Rectangle 1">
            <a:extLst>
              <a:ext uri="{FF2B5EF4-FFF2-40B4-BE49-F238E27FC236}">
                <a16:creationId xmlns:a16="http://schemas.microsoft.com/office/drawing/2014/main" id="{8E68F47E-E755-AACE-E151-8941DB0DA91E}"/>
              </a:ext>
            </a:extLst>
          </p:cNvPr>
          <p:cNvGraphicFramePr/>
          <p:nvPr>
            <p:extLst>
              <p:ext uri="{D42A27DB-BD31-4B8C-83A1-F6EECF244321}">
                <p14:modId xmlns:p14="http://schemas.microsoft.com/office/powerpoint/2010/main" val="3212287534"/>
              </p:ext>
            </p:extLst>
          </p:nvPr>
        </p:nvGraphicFramePr>
        <p:xfrm>
          <a:off x="404813" y="1295399"/>
          <a:ext cx="10947772"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20868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3E9973C-620B-F54D-789E-7A042E7A71FD}"/>
              </a:ext>
            </a:extLst>
          </p:cNvPr>
          <p:cNvSpPr>
            <a:spLocks noGrp="1"/>
          </p:cNvSpPr>
          <p:nvPr>
            <p:ph type="title"/>
          </p:nvPr>
        </p:nvSpPr>
        <p:spPr>
          <a:xfrm>
            <a:off x="404813" y="388188"/>
            <a:ext cx="10947772" cy="716711"/>
          </a:xfrm>
        </p:spPr>
        <p:txBody>
          <a:bodyPr anchor="b">
            <a:normAutofit/>
          </a:bodyPr>
          <a:lstStyle/>
          <a:p>
            <a:r>
              <a:rPr lang="en-IN" sz="4000" dirty="0">
                <a:latin typeface="Times New Roman" panose="02020603050405020304" pitchFamily="18" charset="0"/>
                <a:cs typeface="Times New Roman" panose="02020603050405020304" pitchFamily="18" charset="0"/>
              </a:rPr>
              <a:t>IPMI</a:t>
            </a:r>
          </a:p>
        </p:txBody>
      </p:sp>
      <p:sp>
        <p:nvSpPr>
          <p:cNvPr id="9" name="Rectangle 4">
            <a:extLst>
              <a:ext uri="{FF2B5EF4-FFF2-40B4-BE49-F238E27FC236}">
                <a16:creationId xmlns:a16="http://schemas.microsoft.com/office/drawing/2014/main" id="{163A0351-18BF-303E-5049-5F5C3C4C2718}"/>
              </a:ext>
            </a:extLst>
          </p:cNvPr>
          <p:cNvSpPr>
            <a:spLocks noGrp="1" noChangeArrowheads="1"/>
          </p:cNvSpPr>
          <p:nvPr>
            <p:ph type="body" sz="quarter" idx="10"/>
          </p:nvPr>
        </p:nvSpPr>
        <p:spPr bwMode="auto">
          <a:xfrm>
            <a:off x="404813" y="1414471"/>
            <a:ext cx="10108921"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Legacy protocol for server management</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Enables remote control of power, sensors, and logs</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Works even when the main CPU is off (out-of-band management)</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Uses KCS (local) and LAN (remote) for communication</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Binary-based and hard to extend</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Still supported in OpenBMC for compatibility</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Lacks modern security (no encryption, weak auth)</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Works with tools like </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ipmitool</a:t>
            </a:r>
            <a:endPar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OpenBMC runs an IPMI service (phosphor-</a:t>
            </a:r>
            <a:r>
              <a:rPr kumimoji="0" lang="en-US" altLang="en-US" sz="2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ipmi</a:t>
            </a:r>
            <a:r>
              <a:rPr kumimoji="0" lang="en-US" altLang="en-US" sz="2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-host)</a:t>
            </a:r>
          </a:p>
        </p:txBody>
      </p:sp>
    </p:spTree>
    <p:extLst>
      <p:ext uri="{BB962C8B-B14F-4D97-AF65-F5344CB8AC3E}">
        <p14:creationId xmlns:p14="http://schemas.microsoft.com/office/powerpoint/2010/main" val="26104873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B4F839-E80E-4EC3-74F1-7BFCB8A7B20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3BD3118-676A-8060-E2C9-DCF932334270}"/>
              </a:ext>
            </a:extLst>
          </p:cNvPr>
          <p:cNvSpPr>
            <a:spLocks noGrp="1"/>
          </p:cNvSpPr>
          <p:nvPr>
            <p:ph type="title"/>
          </p:nvPr>
        </p:nvSpPr>
        <p:spPr>
          <a:xfrm>
            <a:off x="404813" y="388188"/>
            <a:ext cx="10947772" cy="716711"/>
          </a:xfrm>
        </p:spPr>
        <p:txBody>
          <a:bodyPr anchor="b">
            <a:normAutofit/>
          </a:bodyPr>
          <a:lstStyle/>
          <a:p>
            <a:r>
              <a:rPr lang="en-IN" sz="4000" dirty="0">
                <a:latin typeface="Times New Roman" panose="02020603050405020304" pitchFamily="18" charset="0"/>
                <a:cs typeface="Times New Roman" panose="02020603050405020304" pitchFamily="18" charset="0"/>
              </a:rPr>
              <a:t>How IPMI Works in </a:t>
            </a:r>
            <a:r>
              <a:rPr lang="en-IN" sz="4000" dirty="0" err="1">
                <a:latin typeface="Times New Roman" panose="02020603050405020304" pitchFamily="18" charset="0"/>
                <a:cs typeface="Times New Roman" panose="02020603050405020304" pitchFamily="18" charset="0"/>
              </a:rPr>
              <a:t>OpenBMC</a:t>
            </a:r>
            <a:endParaRPr lang="en-IN" sz="4000" dirty="0">
              <a:latin typeface="Times New Roman" panose="02020603050405020304" pitchFamily="18" charset="0"/>
              <a:cs typeface="Times New Roman" panose="02020603050405020304" pitchFamily="18" charset="0"/>
            </a:endParaRPr>
          </a:p>
        </p:txBody>
      </p:sp>
      <p:pic>
        <p:nvPicPr>
          <p:cNvPr id="4" name="Picture 2" descr="Generated image">
            <a:extLst>
              <a:ext uri="{FF2B5EF4-FFF2-40B4-BE49-F238E27FC236}">
                <a16:creationId xmlns:a16="http://schemas.microsoft.com/office/drawing/2014/main" id="{CC2F1F39-1937-D5FE-9490-F720E795058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3525471" y="1327150"/>
            <a:ext cx="5135563" cy="5135563"/>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1037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1">
            <a:extLst>
              <a:ext uri="{FF2B5EF4-FFF2-40B4-BE49-F238E27FC236}">
                <a16:creationId xmlns:a16="http://schemas.microsoft.com/office/drawing/2014/main" id="{07CE5BEF-4D0F-1014-ABA1-B63875FDDEE9}"/>
              </a:ext>
            </a:extLst>
          </p:cNvPr>
          <p:cNvSpPr>
            <a:spLocks noGrp="1" noChangeArrowheads="1"/>
          </p:cNvSpPr>
          <p:nvPr>
            <p:ph type="body" sz="quarter" idx="10"/>
          </p:nvPr>
        </p:nvSpPr>
        <p:spPr bwMode="auto">
          <a:xfrm>
            <a:off x="404812" y="1205901"/>
            <a:ext cx="11379201" cy="5022612"/>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Autofit/>
          </a:bodyPr>
          <a:lstStyle/>
          <a:p>
            <a:pPr marL="457200" marR="0" lvl="0" indent="-457200" defTabSz="914400" rtl="0" eaLnBrk="0" fontAlgn="base" latinLnBrk="0" hangingPunct="0">
              <a:spcBef>
                <a:spcPct val="0"/>
              </a:spcBef>
              <a:buClrTx/>
              <a:buSzTx/>
              <a:buFont typeface="Arial" panose="020B0604020202020204" pitchFamily="34" charset="0"/>
              <a:buChar char="•"/>
              <a:tabLst/>
            </a:pP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Modern, RESTful API for hardware management</a:t>
            </a:r>
          </a:p>
          <a:p>
            <a:pPr marL="457200" marR="0" lvl="0" indent="-457200" defTabSz="914400" rtl="0" eaLnBrk="0" fontAlgn="base" latinLnBrk="0" hangingPunct="0">
              <a:spcBef>
                <a:spcPct val="0"/>
              </a:spcBef>
              <a:buClrTx/>
              <a:buSzTx/>
              <a:buFont typeface="Arial" panose="020B0604020202020204" pitchFamily="34" charset="0"/>
              <a:buChar char="•"/>
              <a:tabLst/>
            </a:pP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Developed by DMTF to replace IPMI</a:t>
            </a:r>
          </a:p>
          <a:p>
            <a:pPr marL="457200" marR="0" lvl="0" indent="-457200" defTabSz="914400" rtl="0" eaLnBrk="0" fontAlgn="base" latinLnBrk="0" hangingPunct="0">
              <a:spcBef>
                <a:spcPct val="0"/>
              </a:spcBef>
              <a:buClrTx/>
              <a:buSzTx/>
              <a:buFont typeface="Arial" panose="020B0604020202020204" pitchFamily="34" charset="0"/>
              <a:buChar char="•"/>
              <a:tabLst/>
            </a:pP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Uses </a:t>
            </a:r>
            <a:r>
              <a:rPr kumimoji="0" lang="en-US" altLang="en-US" sz="2800" b="1" i="0" u="none" strike="noStrike" cap="none" normalizeH="0" baseline="0" dirty="0">
                <a:ln>
                  <a:noFill/>
                </a:ln>
                <a:effectLst/>
                <a:latin typeface="Times New Roman" panose="02020603050405020304" pitchFamily="18" charset="0"/>
                <a:cs typeface="Times New Roman" panose="02020603050405020304" pitchFamily="18" charset="0"/>
              </a:rPr>
              <a:t>HTTPS + JSON</a:t>
            </a: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 for secure and human-readable communication</a:t>
            </a:r>
          </a:p>
          <a:p>
            <a:pPr marL="457200" marR="0" lvl="0" indent="-457200" defTabSz="914400" rtl="0" eaLnBrk="0" fontAlgn="base" latinLnBrk="0" hangingPunct="0">
              <a:spcBef>
                <a:spcPct val="0"/>
              </a:spcBef>
              <a:buClrTx/>
              <a:buSzTx/>
              <a:buFont typeface="Arial" panose="020B0604020202020204" pitchFamily="34" charset="0"/>
              <a:buChar char="•"/>
              <a:tabLst/>
            </a:pP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Enables access to:</a:t>
            </a:r>
          </a:p>
          <a:p>
            <a:pPr marL="571500" marR="0" lvl="0" indent="-571500" defTabSz="914400" rtl="0" eaLnBrk="0" fontAlgn="base" latinLnBrk="0" hangingPunct="0">
              <a:spcBef>
                <a:spcPct val="0"/>
              </a:spcBef>
              <a:buClrTx/>
              <a:buSzTx/>
              <a:buFont typeface="+mj-lt"/>
              <a:buAutoNum type="romanUcPeriod"/>
              <a:tabLst/>
            </a:pP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Power and reset control</a:t>
            </a:r>
          </a:p>
          <a:p>
            <a:pPr marL="571500" marR="0" lvl="0" indent="-571500" defTabSz="914400" rtl="0" eaLnBrk="0" fontAlgn="base" latinLnBrk="0" hangingPunct="0">
              <a:spcBef>
                <a:spcPct val="0"/>
              </a:spcBef>
              <a:buClrTx/>
              <a:buSzTx/>
              <a:buFont typeface="+mj-lt"/>
              <a:buAutoNum type="romanUcPeriod"/>
              <a:tabLst/>
            </a:pP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BIOS settings and firmware updates</a:t>
            </a:r>
          </a:p>
          <a:p>
            <a:pPr marL="571500" marR="0" lvl="0" indent="-571500" defTabSz="914400" rtl="0" eaLnBrk="0" fontAlgn="base" latinLnBrk="0" hangingPunct="0">
              <a:spcBef>
                <a:spcPct val="0"/>
              </a:spcBef>
              <a:buClrTx/>
              <a:buSzTx/>
              <a:buFont typeface="+mj-lt"/>
              <a:buAutoNum type="romanUcPeriod"/>
              <a:tabLst/>
            </a:pP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Sensor monitoring and inventory</a:t>
            </a:r>
          </a:p>
          <a:p>
            <a:pPr marL="571500" marR="0" lvl="0" indent="-571500" defTabSz="914400" rtl="0" eaLnBrk="0" fontAlgn="base" latinLnBrk="0" hangingPunct="0">
              <a:spcBef>
                <a:spcPct val="0"/>
              </a:spcBef>
              <a:buClrTx/>
              <a:buSzTx/>
              <a:buFont typeface="Arial" panose="020B0604020202020204" pitchFamily="34" charset="0"/>
              <a:buChar char="•"/>
              <a:tabLst/>
            </a:pP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Fully supported in OpenBMC via </a:t>
            </a:r>
            <a:r>
              <a:rPr kumimoji="0" lang="en-US" altLang="en-US" sz="2800" b="1" i="0" u="none" strike="noStrike" cap="none" normalizeH="0" baseline="0" dirty="0" err="1">
                <a:ln>
                  <a:noFill/>
                </a:ln>
                <a:effectLst/>
                <a:latin typeface="Times New Roman" panose="02020603050405020304" pitchFamily="18" charset="0"/>
                <a:cs typeface="Times New Roman" panose="02020603050405020304" pitchFamily="18" charset="0"/>
              </a:rPr>
              <a:t>bmcweb</a:t>
            </a:r>
            <a:endPar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endParaRPr>
          </a:p>
          <a:p>
            <a:pPr marL="571500" marR="0" lvl="0" indent="-571500" defTabSz="914400" rtl="0" eaLnBrk="0" fontAlgn="base" latinLnBrk="0" hangingPunct="0">
              <a:spcBef>
                <a:spcPct val="0"/>
              </a:spcBef>
              <a:buClrTx/>
              <a:buSzTx/>
              <a:buFont typeface="Arial" panose="020B0604020202020204" pitchFamily="34" charset="0"/>
              <a:buChar char="•"/>
              <a:tabLst/>
            </a:pP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Easily integrated with automation tools (Ansible, OpenStack, etc.)</a:t>
            </a:r>
          </a:p>
        </p:txBody>
      </p:sp>
      <p:sp>
        <p:nvSpPr>
          <p:cNvPr id="4" name="Title 3">
            <a:extLst>
              <a:ext uri="{FF2B5EF4-FFF2-40B4-BE49-F238E27FC236}">
                <a16:creationId xmlns:a16="http://schemas.microsoft.com/office/drawing/2014/main" id="{D5F002E3-8449-E343-DB0E-D138E283129E}"/>
              </a:ext>
            </a:extLst>
          </p:cNvPr>
          <p:cNvSpPr>
            <a:spLocks noGrp="1"/>
          </p:cNvSpPr>
          <p:nvPr>
            <p:ph type="title"/>
          </p:nvPr>
        </p:nvSpPr>
        <p:spPr>
          <a:xfrm>
            <a:off x="404813" y="388188"/>
            <a:ext cx="10947772" cy="716711"/>
          </a:xfrm>
        </p:spPr>
        <p:txBody>
          <a:bodyPr anchor="b">
            <a:normAutofit/>
          </a:bodyPr>
          <a:lstStyle/>
          <a:p>
            <a:r>
              <a:rPr lang="en-IN" sz="4000" dirty="0" err="1">
                <a:latin typeface="Times New Roman" panose="02020603050405020304" pitchFamily="18" charset="0"/>
                <a:cs typeface="Times New Roman" panose="02020603050405020304" pitchFamily="18" charset="0"/>
              </a:rPr>
              <a:t>RedFISH</a:t>
            </a:r>
            <a:endParaRPr lang="en-IN"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52491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D6C093B7-74B7-DEAE-A61E-2FF8E31A34B6}"/>
              </a:ext>
            </a:extLst>
          </p:cNvPr>
          <p:cNvSpPr>
            <a:spLocks noGrp="1"/>
          </p:cNvSpPr>
          <p:nvPr>
            <p:ph type="body" sz="quarter" idx="10"/>
          </p:nvPr>
        </p:nvSpPr>
        <p:spPr/>
        <p:txBody>
          <a:bodyPr/>
          <a:lstStyle/>
          <a:p>
            <a:endParaRPr lang="en-IN"/>
          </a:p>
        </p:txBody>
      </p:sp>
      <p:sp>
        <p:nvSpPr>
          <p:cNvPr id="7175" name="Title 1">
            <a:extLst>
              <a:ext uri="{FF2B5EF4-FFF2-40B4-BE49-F238E27FC236}">
                <a16:creationId xmlns:a16="http://schemas.microsoft.com/office/drawing/2014/main" id="{71D14556-6E45-F964-3496-1AC84969B4A7}"/>
              </a:ext>
            </a:extLst>
          </p:cNvPr>
          <p:cNvSpPr>
            <a:spLocks noGrp="1"/>
          </p:cNvSpPr>
          <p:nvPr>
            <p:ph type="title"/>
          </p:nvPr>
        </p:nvSpPr>
        <p:spPr/>
        <p:txBody>
          <a:bodyPr anchor="b">
            <a:normAutofit/>
          </a:bodyPr>
          <a:lstStyle/>
          <a:p>
            <a:r>
              <a:rPr lang="en-IN" sz="4000" dirty="0">
                <a:latin typeface="Times New Roman" panose="02020603050405020304" pitchFamily="18" charset="0"/>
                <a:cs typeface="Times New Roman" panose="02020603050405020304" pitchFamily="18" charset="0"/>
              </a:rPr>
              <a:t>How Redfish Works in </a:t>
            </a:r>
            <a:r>
              <a:rPr lang="en-IN" sz="4000" dirty="0" err="1">
                <a:latin typeface="Times New Roman" panose="02020603050405020304" pitchFamily="18" charset="0"/>
                <a:cs typeface="Times New Roman" panose="02020603050405020304" pitchFamily="18" charset="0"/>
              </a:rPr>
              <a:t>OpenBMC</a:t>
            </a:r>
            <a:endParaRPr lang="en-US" sz="4000" dirty="0">
              <a:latin typeface="Times New Roman" panose="02020603050405020304" pitchFamily="18" charset="0"/>
              <a:cs typeface="Times New Roman" panose="02020603050405020304" pitchFamily="18" charset="0"/>
            </a:endParaRPr>
          </a:p>
        </p:txBody>
      </p:sp>
      <p:pic>
        <p:nvPicPr>
          <p:cNvPr id="7172" name="Picture 4" descr="Generated image">
            <a:extLst>
              <a:ext uri="{FF2B5EF4-FFF2-40B4-BE49-F238E27FC236}">
                <a16:creationId xmlns:a16="http://schemas.microsoft.com/office/drawing/2014/main" id="{28379290-6E22-547E-8692-49E86AE5449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9100" y="1307188"/>
            <a:ext cx="11364913" cy="5157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4181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2947D-77A1-9B38-CB2A-13934731BB33}"/>
              </a:ext>
            </a:extLst>
          </p:cNvPr>
          <p:cNvSpPr>
            <a:spLocks noGrp="1"/>
          </p:cNvSpPr>
          <p:nvPr>
            <p:ph type="title"/>
          </p:nvPr>
        </p:nvSpPr>
        <p:spPr>
          <a:xfrm>
            <a:off x="404813" y="197688"/>
            <a:ext cx="10947772" cy="716711"/>
          </a:xfrm>
        </p:spPr>
        <p:txBody>
          <a:bodyPr/>
          <a:lstStyle/>
          <a:p>
            <a:r>
              <a:rPr lang="en-IN" sz="4000" dirty="0">
                <a:latin typeface="Times New Roman" panose="02020603050405020304" pitchFamily="18" charset="0"/>
                <a:cs typeface="Times New Roman" panose="02020603050405020304" pitchFamily="18" charset="0"/>
              </a:rPr>
              <a:t>PLDM</a:t>
            </a:r>
          </a:p>
        </p:txBody>
      </p:sp>
      <p:sp>
        <p:nvSpPr>
          <p:cNvPr id="7" name="Rectangle 1">
            <a:extLst>
              <a:ext uri="{FF2B5EF4-FFF2-40B4-BE49-F238E27FC236}">
                <a16:creationId xmlns:a16="http://schemas.microsoft.com/office/drawing/2014/main" id="{46EB7329-21ED-6825-209C-08CF0A19DF33}"/>
              </a:ext>
            </a:extLst>
          </p:cNvPr>
          <p:cNvSpPr>
            <a:spLocks noGrp="1" noChangeArrowheads="1"/>
          </p:cNvSpPr>
          <p:nvPr>
            <p:ph idx="1"/>
          </p:nvPr>
        </p:nvSpPr>
        <p:spPr bwMode="auto">
          <a:xfrm>
            <a:off x="404813" y="1350295"/>
            <a:ext cx="10947772" cy="35394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Platform Level Data Model (by DMTF)</a:t>
            </a:r>
          </a:p>
          <a:p>
            <a:pPr marL="457200" lvl="0" indent="-457200" eaLnBrk="0" fontAlgn="base" hangingPunct="0">
              <a:spcBef>
                <a:spcPct val="0"/>
              </a:spcBef>
              <a:spcAft>
                <a:spcPct val="0"/>
              </a:spcAf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Internal Communication Protocol</a:t>
            </a:r>
          </a:p>
          <a:p>
            <a:pPr marL="457200" lvl="0" indent="-457200" eaLnBrk="0" fontAlgn="base" hangingPunct="0">
              <a:spcBef>
                <a:spcPct val="0"/>
              </a:spcBef>
              <a:spcAft>
                <a:spcPct val="0"/>
              </a:spcAf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Efficient and Binary-Based</a:t>
            </a:r>
          </a:p>
          <a:p>
            <a:pPr marL="457200" lvl="0" indent="-457200" eaLnBrk="0" fontAlgn="base" hangingPunct="0">
              <a:spcBef>
                <a:spcPct val="0"/>
              </a:spcBef>
              <a:spcAft>
                <a:spcPct val="0"/>
              </a:spcAf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Supports Platform Management Tasks</a:t>
            </a:r>
          </a:p>
          <a:p>
            <a:pPr marL="457200" lvl="0" indent="-457200" eaLnBrk="0" fontAlgn="base" hangingPunct="0">
              <a:spcBef>
                <a:spcPct val="0"/>
              </a:spcBef>
              <a:spcAft>
                <a:spcPct val="0"/>
              </a:spcAf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Built on MCTP Transport</a:t>
            </a:r>
          </a:p>
          <a:p>
            <a:pPr marL="457200" lvl="0" indent="-457200" eaLnBrk="0" fontAlgn="base" hangingPunct="0">
              <a:spcBef>
                <a:spcPct val="0"/>
              </a:spcBef>
              <a:spcAft>
                <a:spcPct val="0"/>
              </a:spcAf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Standardized Data Models</a:t>
            </a:r>
          </a:p>
          <a:p>
            <a:pPr marL="457200" lvl="0" indent="-457200" eaLnBrk="0" fontAlgn="base" hangingPunct="0">
              <a:spcBef>
                <a:spcPct val="0"/>
              </a:spcBef>
              <a:spcAft>
                <a:spcPct val="0"/>
              </a:spcAft>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Complements Redfish and Replaces IPMI Internals</a:t>
            </a:r>
          </a:p>
          <a:p>
            <a:pPr marL="457200" lvl="0" indent="-457200" eaLnBrk="0" fontAlgn="base" hangingPunct="0">
              <a:spcBef>
                <a:spcPct val="0"/>
              </a:spcBef>
              <a:spcAft>
                <a:spcPct val="0"/>
              </a:spcAft>
              <a:buFont typeface="Arial" panose="020B0604020202020204" pitchFamily="34" charset="0"/>
              <a:buChar char="•"/>
            </a:pPr>
            <a:endParaRPr kumimoji="0" lang="en-US" altLang="en-US" sz="28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35133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7" name="Title 1">
            <a:extLst>
              <a:ext uri="{FF2B5EF4-FFF2-40B4-BE49-F238E27FC236}">
                <a16:creationId xmlns:a16="http://schemas.microsoft.com/office/drawing/2014/main" id="{5C61B0E7-1965-1C51-84B6-E62C3E1B8998}"/>
              </a:ext>
            </a:extLst>
          </p:cNvPr>
          <p:cNvSpPr>
            <a:spLocks noGrp="1"/>
          </p:cNvSpPr>
          <p:nvPr>
            <p:ph type="title"/>
          </p:nvPr>
        </p:nvSpPr>
        <p:spPr>
          <a:xfrm>
            <a:off x="404813" y="388188"/>
            <a:ext cx="10947772" cy="716711"/>
          </a:xfrm>
        </p:spPr>
        <p:txBody>
          <a:bodyPr/>
          <a:lstStyle/>
          <a:p>
            <a:r>
              <a:rPr lang="pt-BR" sz="4000" dirty="0">
                <a:latin typeface="Times New Roman" panose="02020603050405020304" pitchFamily="18" charset="0"/>
                <a:cs typeface="Times New Roman" panose="02020603050405020304" pitchFamily="18" charset="0"/>
              </a:rPr>
              <a:t>How PLDM Communicates via MCTP</a:t>
            </a:r>
            <a:endParaRPr lang="en-US" sz="4000" dirty="0">
              <a:latin typeface="Times New Roman" panose="02020603050405020304" pitchFamily="18" charset="0"/>
              <a:cs typeface="Times New Roman" panose="02020603050405020304" pitchFamily="18" charset="0"/>
            </a:endParaRPr>
          </a:p>
        </p:txBody>
      </p:sp>
      <p:pic>
        <p:nvPicPr>
          <p:cNvPr id="15362" name="Picture 2" descr="Generated image">
            <a:extLst>
              <a:ext uri="{FF2B5EF4-FFF2-40B4-BE49-F238E27FC236}">
                <a16:creationId xmlns:a16="http://schemas.microsoft.com/office/drawing/2014/main" id="{CC9E4972-770B-7203-8D02-F5AACF99D44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525471" y="1327150"/>
            <a:ext cx="5135563" cy="5135563"/>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2135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a:extLst>
              <a:ext uri="{FF2B5EF4-FFF2-40B4-BE49-F238E27FC236}">
                <a16:creationId xmlns:a16="http://schemas.microsoft.com/office/drawing/2014/main" id="{98465129-7316-41AB-8BC1-5533B8040705}"/>
              </a:ext>
            </a:extLst>
          </p:cNvPr>
          <p:cNvSpPr>
            <a:spLocks noGrp="1"/>
          </p:cNvSpPr>
          <p:nvPr>
            <p:ph type="title"/>
          </p:nvPr>
        </p:nvSpPr>
        <p:spPr>
          <a:xfrm>
            <a:off x="404813" y="197688"/>
            <a:ext cx="10947772" cy="716711"/>
          </a:xfrm>
        </p:spPr>
        <p:txBody>
          <a:bodyPr/>
          <a:lstStyle/>
          <a:p>
            <a:r>
              <a:rPr lang="en-US" sz="4000" dirty="0">
                <a:latin typeface="Times New Roman" panose="02020603050405020304" pitchFamily="18" charset="0"/>
                <a:cs typeface="Times New Roman" panose="02020603050405020304" pitchFamily="18" charset="0"/>
              </a:rPr>
              <a:t>USE CASES</a:t>
            </a:r>
          </a:p>
        </p:txBody>
      </p:sp>
      <p:sp>
        <p:nvSpPr>
          <p:cNvPr id="8" name="Rectangle 3">
            <a:extLst>
              <a:ext uri="{FF2B5EF4-FFF2-40B4-BE49-F238E27FC236}">
                <a16:creationId xmlns:a16="http://schemas.microsoft.com/office/drawing/2014/main" id="{4C486806-D3D1-5BB7-DE8F-81A596CA44B2}"/>
              </a:ext>
            </a:extLst>
          </p:cNvPr>
          <p:cNvSpPr>
            <a:spLocks noGrp="1" noChangeArrowheads="1"/>
          </p:cNvSpPr>
          <p:nvPr>
            <p:ph idx="1"/>
          </p:nvPr>
        </p:nvSpPr>
        <p:spPr bwMode="auto">
          <a:xfrm>
            <a:off x="404813" y="1098550"/>
            <a:ext cx="10947772" cy="5365750"/>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Autofit/>
          </a:bodyPr>
          <a:lstStyle/>
          <a:p>
            <a:pPr marL="0" marR="0" lvl="0" indent="0" defTabSz="914400" rtl="0" eaLnBrk="0" fontAlgn="base" latinLnBrk="0" hangingPunct="0">
              <a:spcBef>
                <a:spcPct val="0"/>
              </a:spcBef>
              <a:buClrTx/>
              <a:buSzTx/>
              <a:tabLst/>
            </a:pPr>
            <a:r>
              <a:rPr kumimoji="0" lang="en-US" altLang="en-US" sz="2800" b="1" i="0" u="none" strike="noStrike" cap="none" normalizeH="0" baseline="0" dirty="0">
                <a:ln>
                  <a:noFill/>
                </a:ln>
                <a:effectLst/>
                <a:latin typeface="Times New Roman" panose="02020603050405020304" pitchFamily="18" charset="0"/>
                <a:cs typeface="Times New Roman" panose="02020603050405020304" pitchFamily="18" charset="0"/>
              </a:rPr>
              <a:t>IPMI:</a:t>
            </a:r>
            <a:b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b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System admin remotely powers ON/OFF a server using </a:t>
            </a:r>
            <a:r>
              <a:rPr kumimoji="0" lang="en-US" altLang="en-US" sz="2800" b="0" i="0" u="none" strike="noStrike" cap="none" normalizeH="0" baseline="0" dirty="0" err="1">
                <a:ln>
                  <a:noFill/>
                </a:ln>
                <a:effectLst/>
                <a:latin typeface="Times New Roman" panose="02020603050405020304" pitchFamily="18" charset="0"/>
                <a:cs typeface="Times New Roman" panose="02020603050405020304" pitchFamily="18" charset="0"/>
              </a:rPr>
              <a:t>ipmitool</a:t>
            </a: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 over LAN via OpenBMC.</a:t>
            </a:r>
          </a:p>
          <a:p>
            <a:pPr marL="0" marR="0" lvl="0" indent="0" defTabSz="914400" rtl="0" eaLnBrk="0" fontAlgn="base" latinLnBrk="0" hangingPunct="0">
              <a:spcBef>
                <a:spcPct val="0"/>
              </a:spcBef>
              <a:buClrTx/>
              <a:buSzTx/>
              <a:tabLst/>
            </a:pPr>
            <a:r>
              <a:rPr kumimoji="0" lang="en-US" altLang="en-US" sz="2800" b="1" i="0" u="none" strike="noStrike" cap="none" normalizeH="0" baseline="0" dirty="0">
                <a:ln>
                  <a:noFill/>
                </a:ln>
                <a:effectLst/>
                <a:latin typeface="Times New Roman" panose="02020603050405020304" pitchFamily="18" charset="0"/>
                <a:cs typeface="Times New Roman" panose="02020603050405020304" pitchFamily="18" charset="0"/>
              </a:rPr>
              <a:t>Redfish:</a:t>
            </a:r>
            <a:b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b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Monitoring software queries Redfish API to check fan speeds and CPU temperature in JSON format.</a:t>
            </a:r>
          </a:p>
          <a:p>
            <a:pPr marL="0" marR="0" lvl="0" indent="0" defTabSz="914400" rtl="0" eaLnBrk="0" fontAlgn="base" latinLnBrk="0" hangingPunct="0">
              <a:spcBef>
                <a:spcPct val="0"/>
              </a:spcBef>
              <a:buClrTx/>
              <a:buSzTx/>
              <a:tabLst/>
            </a:pPr>
            <a:r>
              <a:rPr kumimoji="0" lang="en-US" altLang="en-US" sz="2800" b="1" i="0" u="none" strike="noStrike" cap="none" normalizeH="0" baseline="0" dirty="0">
                <a:ln>
                  <a:noFill/>
                </a:ln>
                <a:effectLst/>
                <a:latin typeface="Times New Roman" panose="02020603050405020304" pitchFamily="18" charset="0"/>
                <a:cs typeface="Times New Roman" panose="02020603050405020304" pitchFamily="18" charset="0"/>
              </a:rPr>
              <a:t>PLDM:</a:t>
            </a:r>
            <a:b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b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OpenBMC performs firmware update of a BIOS chip using PLDM over MCTP.</a:t>
            </a:r>
          </a:p>
          <a:p>
            <a:pPr marL="0" marR="0" lvl="0" indent="0" defTabSz="914400" rtl="0" eaLnBrk="0" fontAlgn="base" latinLnBrk="0" hangingPunct="0">
              <a:spcBef>
                <a:spcPct val="0"/>
              </a:spcBef>
              <a:buClrTx/>
              <a:buSzTx/>
              <a:tabLst/>
            </a:pPr>
            <a:r>
              <a:rPr kumimoji="0" lang="en-US" altLang="en-US" sz="2800" b="1" i="0" u="none" strike="noStrike" cap="none" normalizeH="0" baseline="0" dirty="0">
                <a:ln>
                  <a:noFill/>
                </a:ln>
                <a:effectLst/>
                <a:latin typeface="Times New Roman" panose="02020603050405020304" pitchFamily="18" charset="0"/>
                <a:cs typeface="Times New Roman" panose="02020603050405020304" pitchFamily="18" charset="0"/>
              </a:rPr>
              <a:t>MCTP:</a:t>
            </a:r>
            <a:b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b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BMC communicates with an </a:t>
            </a:r>
            <a:r>
              <a:rPr kumimoji="0" lang="en-US" altLang="en-US" sz="2800" b="0" i="0" u="none" strike="noStrike" cap="none" normalizeH="0" baseline="0" dirty="0" err="1">
                <a:ln>
                  <a:noFill/>
                </a:ln>
                <a:effectLst/>
                <a:latin typeface="Times New Roman" panose="02020603050405020304" pitchFamily="18" charset="0"/>
                <a:cs typeface="Times New Roman" panose="02020603050405020304" pitchFamily="18" charset="0"/>
              </a:rPr>
              <a:t>NVMe</a:t>
            </a: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 drive over </a:t>
            </a:r>
            <a:r>
              <a:rPr kumimoji="0" lang="en-US" altLang="en-US" sz="2800" b="0" i="0" u="none" strike="noStrike" cap="none" normalizeH="0" baseline="0" dirty="0" err="1">
                <a:ln>
                  <a:noFill/>
                </a:ln>
                <a:effectLst/>
                <a:latin typeface="Times New Roman" panose="02020603050405020304" pitchFamily="18" charset="0"/>
                <a:cs typeface="Times New Roman" panose="02020603050405020304" pitchFamily="18" charset="0"/>
              </a:rPr>
              <a:t>SMBus</a:t>
            </a:r>
            <a:r>
              <a:rPr kumimoji="0" lang="en-US" altLang="en-US" sz="2800" b="0" i="0" u="none" strike="noStrike" cap="none" normalizeH="0" baseline="0" dirty="0">
                <a:ln>
                  <a:noFill/>
                </a:ln>
                <a:effectLst/>
                <a:latin typeface="Times New Roman" panose="02020603050405020304" pitchFamily="18" charset="0"/>
                <a:cs typeface="Times New Roman" panose="02020603050405020304" pitchFamily="18" charset="0"/>
              </a:rPr>
              <a:t> using MCTP to exchange PLDM sensor data.</a:t>
            </a:r>
          </a:p>
        </p:txBody>
      </p:sp>
    </p:spTree>
    <p:extLst>
      <p:ext uri="{BB962C8B-B14F-4D97-AF65-F5344CB8AC3E}">
        <p14:creationId xmlns:p14="http://schemas.microsoft.com/office/powerpoint/2010/main" val="123210743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em44n44YJU.b0ydlTb3OJ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Capgemini Theme New">
  <a:themeElements>
    <a:clrScheme name="Capgemini 2021">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apgemini Theme New" id="{18869B61-B23F-4824-855D-2EE7E805CBE0}" vid="{87024AAE-EEC9-4C24-B78E-84D60344F8F1}"/>
    </a:ext>
  </a:extLst>
</a:theme>
</file>

<file path=ppt/theme/theme2.xml><?xml version="1.0" encoding="utf-8"?>
<a:theme xmlns:a="http://schemas.openxmlformats.org/drawingml/2006/main" name="1_Capgemini Theme New">
  <a:themeElements>
    <a:clrScheme name="Capgemini 2021">
      <a:dk1>
        <a:sysClr val="windowText" lastClr="000000"/>
      </a:dk1>
      <a:lt1>
        <a:srgbClr val="FFFFFF"/>
      </a:lt1>
      <a:dk2>
        <a:srgbClr val="000000"/>
      </a:dk2>
      <a:lt2>
        <a:srgbClr val="ECECEC"/>
      </a:lt2>
      <a:accent1>
        <a:srgbClr val="0070AD"/>
      </a:accent1>
      <a:accent2>
        <a:srgbClr val="12ABDB"/>
      </a:accent2>
      <a:accent3>
        <a:srgbClr val="2B0A3D"/>
      </a:accent3>
      <a:accent4>
        <a:srgbClr val="272936"/>
      </a:accent4>
      <a:accent5>
        <a:srgbClr val="0F878A"/>
      </a:accent5>
      <a:accent6>
        <a:srgbClr val="14596B"/>
      </a:accent6>
      <a:hlink>
        <a:srgbClr val="00929B"/>
      </a:hlink>
      <a:folHlink>
        <a:srgbClr val="00E6E3"/>
      </a:folHlink>
    </a:clrScheme>
    <a:fontScheme name="Capgemini 2021">
      <a:majorFont>
        <a:latin typeface="Ubuntu Medium"/>
        <a:ea typeface=""/>
        <a:cs typeface=""/>
      </a:majorFont>
      <a:minorFont>
        <a:latin typeface="Ubuntu"/>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600" dirty="0" err="1"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apgemini Theme New" id="{18869B61-B23F-4824-855D-2EE7E805CBE0}" vid="{87024AAE-EEC9-4C24-B78E-84D60344F8F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4">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42E5838-89BB-4B02-B5D1-145EED8B4BE7}">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10105</TotalTime>
  <Words>276</Words>
  <Application>Microsoft Office PowerPoint</Application>
  <PresentationFormat>Widescreen</PresentationFormat>
  <Paragraphs>49</Paragraphs>
  <Slides>13</Slides>
  <Notes>0</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13</vt:i4>
      </vt:variant>
    </vt:vector>
  </HeadingPairs>
  <TitlesOfParts>
    <vt:vector size="23" baseType="lpstr">
      <vt:lpstr>Arial</vt:lpstr>
      <vt:lpstr>Calibri</vt:lpstr>
      <vt:lpstr>Times New Roman</vt:lpstr>
      <vt:lpstr>Ubuntu</vt:lpstr>
      <vt:lpstr>Ubuntu Light</vt:lpstr>
      <vt:lpstr>Ubuntu Medium</vt:lpstr>
      <vt:lpstr>Wingdings</vt:lpstr>
      <vt:lpstr>Capgemini Theme New</vt:lpstr>
      <vt:lpstr>1_Capgemini Theme New</vt:lpstr>
      <vt:lpstr>think-cell Slide</vt:lpstr>
      <vt:lpstr>  </vt:lpstr>
      <vt:lpstr>AGENDA</vt:lpstr>
      <vt:lpstr>IPMI</vt:lpstr>
      <vt:lpstr>How IPMI Works in OpenBMC</vt:lpstr>
      <vt:lpstr>RedFISH</vt:lpstr>
      <vt:lpstr>How Redfish Works in OpenBMC</vt:lpstr>
      <vt:lpstr>PLDM</vt:lpstr>
      <vt:lpstr>How PLDM Communicates via MCTP</vt:lpstr>
      <vt:lpstr>USE CASES</vt:lpstr>
      <vt:lpstr>IPMI Commands</vt:lpstr>
      <vt:lpstr>Redfish Commands</vt:lpstr>
      <vt:lpstr>PLDM commands</vt:lpstr>
      <vt:lpstr>PowerPoint Presentation</vt:lpstr>
    </vt:vector>
  </TitlesOfParts>
  <Manager>Bharathi Vijayan</Manager>
  <Company>Capgemini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TC4xx Migration</dc:title>
  <dc:creator>Suresh Kalidasan</dc:creator>
  <cp:lastModifiedBy>Gari Navyasree, Nese Venkataiah</cp:lastModifiedBy>
  <cp:revision>15</cp:revision>
  <dcterms:created xsi:type="dcterms:W3CDTF">2021-02-07T19:08:25Z</dcterms:created>
  <dcterms:modified xsi:type="dcterms:W3CDTF">2025-08-07T12:19:19Z</dcterms:modified>
  <cp:version>1</cp:version>
</cp:coreProperties>
</file>

<file path=docProps/thumbnail.jpeg>
</file>